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5"/>
  </p:notesMasterIdLst>
  <p:sldIdLst>
    <p:sldId id="2590" r:id="rId2"/>
    <p:sldId id="2591" r:id="rId3"/>
    <p:sldId id="2592" r:id="rId4"/>
    <p:sldId id="2593" r:id="rId5"/>
    <p:sldId id="2594" r:id="rId6"/>
    <p:sldId id="2632" r:id="rId7"/>
    <p:sldId id="2595" r:id="rId8"/>
    <p:sldId id="2596" r:id="rId9"/>
    <p:sldId id="2597" r:id="rId10"/>
    <p:sldId id="2598" r:id="rId11"/>
    <p:sldId id="2599" r:id="rId12"/>
    <p:sldId id="2600" r:id="rId13"/>
    <p:sldId id="2633" r:id="rId14"/>
    <p:sldId id="2601" r:id="rId15"/>
    <p:sldId id="2602" r:id="rId16"/>
    <p:sldId id="2603" r:id="rId17"/>
    <p:sldId id="2635" r:id="rId18"/>
    <p:sldId id="2634" r:id="rId19"/>
    <p:sldId id="2636" r:id="rId20"/>
    <p:sldId id="2637" r:id="rId21"/>
    <p:sldId id="2638" r:id="rId22"/>
    <p:sldId id="668" r:id="rId23"/>
    <p:sldId id="681" r:id="rId24"/>
    <p:sldId id="2639" r:id="rId25"/>
    <p:sldId id="2640" r:id="rId26"/>
    <p:sldId id="2641" r:id="rId27"/>
    <p:sldId id="2659" r:id="rId28"/>
    <p:sldId id="2642" r:id="rId29"/>
    <p:sldId id="2643" r:id="rId30"/>
    <p:sldId id="2644" r:id="rId31"/>
    <p:sldId id="2645" r:id="rId32"/>
    <p:sldId id="2646" r:id="rId33"/>
    <p:sldId id="2647" r:id="rId34"/>
    <p:sldId id="2650" r:id="rId35"/>
    <p:sldId id="2654" r:id="rId36"/>
    <p:sldId id="2655" r:id="rId37"/>
    <p:sldId id="2652" r:id="rId38"/>
    <p:sldId id="2653" r:id="rId39"/>
    <p:sldId id="2648" r:id="rId40"/>
    <p:sldId id="2656" r:id="rId41"/>
    <p:sldId id="2657" r:id="rId42"/>
    <p:sldId id="2658" r:id="rId43"/>
    <p:sldId id="2605" r:id="rId44"/>
    <p:sldId id="2660" r:id="rId45"/>
    <p:sldId id="2606" r:id="rId46"/>
    <p:sldId id="2607" r:id="rId47"/>
    <p:sldId id="2608" r:id="rId48"/>
    <p:sldId id="2609" r:id="rId49"/>
    <p:sldId id="2610" r:id="rId50"/>
    <p:sldId id="2611" r:id="rId51"/>
    <p:sldId id="2612" r:id="rId52"/>
    <p:sldId id="2613" r:id="rId53"/>
    <p:sldId id="2614" r:id="rId54"/>
    <p:sldId id="2615" r:id="rId55"/>
    <p:sldId id="2616" r:id="rId56"/>
    <p:sldId id="2617" r:id="rId57"/>
    <p:sldId id="2618" r:id="rId58"/>
    <p:sldId id="2661" r:id="rId59"/>
    <p:sldId id="671" r:id="rId60"/>
    <p:sldId id="672" r:id="rId61"/>
    <p:sldId id="673" r:id="rId62"/>
    <p:sldId id="674" r:id="rId63"/>
    <p:sldId id="675" r:id="rId64"/>
    <p:sldId id="676" r:id="rId65"/>
    <p:sldId id="677" r:id="rId66"/>
    <p:sldId id="678" r:id="rId67"/>
    <p:sldId id="2620" r:id="rId68"/>
    <p:sldId id="2619" r:id="rId69"/>
    <p:sldId id="2621" r:id="rId70"/>
    <p:sldId id="2622" r:id="rId71"/>
    <p:sldId id="2662" r:id="rId72"/>
    <p:sldId id="2624" r:id="rId73"/>
    <p:sldId id="2625" r:id="rId74"/>
    <p:sldId id="2626" r:id="rId75"/>
    <p:sldId id="2627" r:id="rId76"/>
    <p:sldId id="2629" r:id="rId77"/>
    <p:sldId id="2623" r:id="rId78"/>
    <p:sldId id="2663" r:id="rId79"/>
    <p:sldId id="2630" r:id="rId80"/>
    <p:sldId id="2631" r:id="rId81"/>
    <p:sldId id="2664" r:id="rId82"/>
    <p:sldId id="2685" r:id="rId83"/>
    <p:sldId id="2686" r:id="rId84"/>
    <p:sldId id="2687" r:id="rId85"/>
    <p:sldId id="2665" r:id="rId86"/>
    <p:sldId id="2666" r:id="rId87"/>
    <p:sldId id="2671" r:id="rId88"/>
    <p:sldId id="2672" r:id="rId89"/>
    <p:sldId id="2673" r:id="rId90"/>
    <p:sldId id="2674" r:id="rId91"/>
    <p:sldId id="2675" r:id="rId92"/>
    <p:sldId id="2676" r:id="rId93"/>
    <p:sldId id="2677" r:id="rId94"/>
    <p:sldId id="2678" r:id="rId95"/>
    <p:sldId id="2679" r:id="rId96"/>
    <p:sldId id="2680" r:id="rId97"/>
    <p:sldId id="2681" r:id="rId98"/>
    <p:sldId id="2682" r:id="rId99"/>
    <p:sldId id="2683" r:id="rId100"/>
    <p:sldId id="2667" r:id="rId101"/>
    <p:sldId id="2668" r:id="rId102"/>
    <p:sldId id="2669" r:id="rId103"/>
    <p:sldId id="2670" r:id="rId104"/>
  </p:sldIdLst>
  <p:sldSz cx="9906000" cy="6858000" type="A4"/>
  <p:notesSz cx="9906000" cy="6858000"/>
  <p:embeddedFontLst>
    <p:embeddedFont>
      <p:font typeface="KoPub돋움체_Pro Bold" panose="020B0600000101010101" charset="-127"/>
      <p:bold r:id="rId106"/>
    </p:embeddedFont>
    <p:embeddedFont>
      <p:font typeface="KoPub돋움체_Pro Light" panose="020B0600000101010101" charset="-127"/>
      <p:regular r:id="rId107"/>
    </p:embeddedFont>
    <p:embeddedFont>
      <p:font typeface="나눔고딕" panose="020B0600000101010101" charset="-127"/>
      <p:regular r:id="rId108"/>
      <p:bold r:id="rId109"/>
    </p:embeddedFont>
    <p:embeddedFont>
      <p:font typeface="Calibri" panose="020F0502020204030204" pitchFamily="34" charset="0"/>
      <p:regular r:id="rId110"/>
      <p:bold r:id="rId111"/>
      <p:italic r:id="rId112"/>
      <p:boldItalic r:id="rId113"/>
    </p:embeddedFont>
    <p:embeddedFont>
      <p:font typeface="MS Gothic" panose="020B0609070205080204" pitchFamily="49" charset="-128"/>
      <p:regular r:id="rId1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86" autoAdjust="0"/>
    <p:restoredTop sz="94660"/>
  </p:normalViewPr>
  <p:slideViewPr>
    <p:cSldViewPr>
      <p:cViewPr varScale="1">
        <p:scale>
          <a:sx n="69" d="100"/>
          <a:sy n="69" d="100"/>
        </p:scale>
        <p:origin x="82" y="29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7.fntdata"/><Relationship Id="rId16" Type="http://schemas.openxmlformats.org/officeDocument/2006/relationships/slide" Target="slides/slide15.xml"/><Relationship Id="rId107" Type="http://schemas.openxmlformats.org/officeDocument/2006/relationships/font" Target="fonts/font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8.fntdata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5.fntdata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28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"/>
            <a:ext cx="9902930" cy="6855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BDAAD8-A076-443F-82F4-3EAEA7EB1161}"/>
              </a:ext>
            </a:extLst>
          </p:cNvPr>
          <p:cNvSpPr/>
          <p:nvPr userDrawn="1"/>
        </p:nvSpPr>
        <p:spPr>
          <a:xfrm>
            <a:off x="171104" y="133004"/>
            <a:ext cx="1909156" cy="108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82026812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906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2193" y="116370"/>
            <a:ext cx="89154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9906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746436" y="6615805"/>
            <a:ext cx="413131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B6843F-3CAC-4756-9A09-36C64DA1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558581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1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lnSpc>
                <a:spcPct val="150000"/>
              </a:lnSpc>
              <a:defRPr sz="16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lnSpc>
                <a:spcPct val="150000"/>
              </a:lnSpc>
              <a:defRPr sz="14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lnSpc>
                <a:spcPct val="150000"/>
              </a:lnSpc>
              <a:defRPr sz="12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lnSpc>
                <a:spcPct val="150000"/>
              </a:lnSpc>
              <a:defRPr sz="12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226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906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2193" y="116370"/>
            <a:ext cx="89154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9906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746436" y="6615805"/>
            <a:ext cx="413131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3156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2107" y="309372"/>
            <a:ext cx="9201784" cy="305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F243E"/>
                </a:solidFill>
                <a:latin typeface="나눔고딕"/>
                <a:cs typeface="나눔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5750" y="2200274"/>
            <a:ext cx="93345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056CE1"/>
                </a:solidFill>
                <a:latin typeface="MS Gothic"/>
                <a:cs typeface="MS Gothic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631430" y="6577012"/>
            <a:ext cx="197040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나눔고딕"/>
                <a:cs typeface="나눔고딕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ko-KR" altLang="en-US" dirty="0"/>
              <a:t> </a:t>
            </a:r>
            <a:endParaRPr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744720" y="6553898"/>
            <a:ext cx="414020" cy="149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7E7E7E"/>
                </a:solidFill>
                <a:latin typeface="나눔고딕"/>
                <a:cs typeface="나눔고딕"/>
              </a:defRPr>
            </a:lvl1pPr>
          </a:lstStyle>
          <a:p>
            <a:pPr marL="88900">
              <a:lnSpc>
                <a:spcPct val="100000"/>
              </a:lnSpc>
            </a:pPr>
            <a:r>
              <a:rPr spc="5" dirty="0"/>
              <a:t>-</a:t>
            </a:r>
            <a:r>
              <a:rPr spc="-25" dirty="0"/>
              <a:t> </a:t>
            </a:r>
            <a:fld id="{81D60167-4931-47E6-BA6A-407CBD079E47}" type="slidenum">
              <a:rPr spc="10" dirty="0"/>
              <a:t>‹#›</a:t>
            </a:fld>
            <a:r>
              <a:rPr spc="40" dirty="0"/>
              <a:t> </a:t>
            </a:r>
            <a:r>
              <a:rPr spc="5" dirty="0"/>
              <a:t>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://&#45208;&#51032;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://&#45208;&#51032;/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://&#45208;&#51032;/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://&#45208;&#51032;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ws.amazon.com/ko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F75EC25C-DF99-4CD0-862D-057FFB6BF420}"/>
              </a:ext>
            </a:extLst>
          </p:cNvPr>
          <p:cNvSpPr txBox="1">
            <a:spLocks/>
          </p:cNvSpPr>
          <p:nvPr/>
        </p:nvSpPr>
        <p:spPr>
          <a:xfrm>
            <a:off x="1600200" y="5181600"/>
            <a:ext cx="444849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/>
            <a:r>
              <a:rPr lang="en-US" altLang="ko-KR" sz="3600" b="1" kern="0" spc="22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  <a:r>
              <a:rPr lang="ko-KR" altLang="en-US" sz="3600" b="1" kern="0" spc="-140" dirty="0">
                <a:solidFill>
                  <a:schemeClr val="bg1"/>
                </a:solidFill>
              </a:rPr>
              <a:t>장</a:t>
            </a:r>
            <a:r>
              <a:rPr lang="ko-KR" altLang="en-US" sz="3600" b="1" kern="0" spc="-110" dirty="0">
                <a:solidFill>
                  <a:schemeClr val="bg1"/>
                </a:solidFill>
              </a:rPr>
              <a:t> </a:t>
            </a:r>
            <a:r>
              <a:rPr lang="en-US" altLang="ko-KR" sz="3600" b="1" kern="0" spc="-30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en-US" altLang="ko-KR" sz="3600" b="1" kern="0" dirty="0">
                <a:solidFill>
                  <a:schemeClr val="bg1"/>
                </a:solidFill>
                <a:latin typeface="Arial"/>
                <a:cs typeface="Arial"/>
              </a:rPr>
              <a:t>W</a:t>
            </a:r>
            <a:r>
              <a:rPr lang="en-US" altLang="ko-KR" sz="3600" b="1" kern="0" spc="-170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lang="ko-KR" altLang="en-US" sz="3600" b="1" kern="0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ko-KR" sz="3600" b="1" kern="0" spc="-140" dirty="0">
                <a:solidFill>
                  <a:schemeClr val="bg1"/>
                </a:solidFill>
              </a:rPr>
              <a:t>EC2</a:t>
            </a:r>
            <a:endParaRPr lang="ko-KR" altLang="en-US" sz="36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92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8BA9E-9F71-4891-B914-EE3E327F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BFD417-9E29-4FA7-A7FB-E89DAEE1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93" y="762000"/>
            <a:ext cx="6956835" cy="5562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63F4D6B-9D38-426C-89C3-92F432593049}"/>
              </a:ext>
            </a:extLst>
          </p:cNvPr>
          <p:cNvSpPr/>
          <p:nvPr/>
        </p:nvSpPr>
        <p:spPr>
          <a:xfrm>
            <a:off x="329870" y="3048000"/>
            <a:ext cx="6756729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284ADD-E806-42E3-A72C-A9F501A717ED}"/>
              </a:ext>
            </a:extLst>
          </p:cNvPr>
          <p:cNvSpPr/>
          <p:nvPr/>
        </p:nvSpPr>
        <p:spPr>
          <a:xfrm>
            <a:off x="5334000" y="5791200"/>
            <a:ext cx="914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2318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91BAE-2DFA-46BA-9D00-4C382770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/>
              <a:t>웹 어플리케이션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C6CA-BC35-4FC3-916B-0A112192E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6297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웹브라우저에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http://</a:t>
            </a:r>
            <a:r>
              <a:rPr lang="ko-KR" altLang="en-US" dirty="0">
                <a:hlinkClick r:id="rId2"/>
              </a:rPr>
              <a:t>나의</a:t>
            </a:r>
            <a:r>
              <a:rPr lang="ko-KR" altLang="en-US" dirty="0"/>
              <a:t> </a:t>
            </a:r>
            <a:r>
              <a:rPr lang="en-US" altLang="ko-KR" dirty="0"/>
              <a:t>EC2 </a:t>
            </a:r>
            <a:r>
              <a:rPr lang="ko-KR" altLang="en-US" dirty="0"/>
              <a:t>아이피 입력 하고 </a:t>
            </a:r>
            <a:r>
              <a:rPr lang="ko-KR" altLang="en-US" dirty="0" err="1"/>
              <a:t>엔터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B80108-0ACB-456C-938A-0E67A3269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400"/>
            <a:ext cx="9906000" cy="31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750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91BAE-2DFA-46BA-9D00-4C382770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/>
              <a:t>웹 어플리케이션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C6CA-BC35-4FC3-916B-0A112192E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6297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웹브라우저에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http://</a:t>
            </a:r>
            <a:r>
              <a:rPr lang="ko-KR" altLang="en-US" dirty="0">
                <a:hlinkClick r:id="rId2"/>
              </a:rPr>
              <a:t>나의</a:t>
            </a:r>
            <a:r>
              <a:rPr lang="ko-KR" altLang="en-US" dirty="0"/>
              <a:t> </a:t>
            </a:r>
            <a:r>
              <a:rPr lang="en-US" altLang="ko-KR" dirty="0"/>
              <a:t>EC2 </a:t>
            </a:r>
            <a:r>
              <a:rPr lang="ko-KR" altLang="en-US" dirty="0"/>
              <a:t>아이피</a:t>
            </a:r>
            <a:r>
              <a:rPr lang="en-US" altLang="ko-KR" dirty="0"/>
              <a:t>/view_wather1 </a:t>
            </a:r>
            <a:r>
              <a:rPr lang="ko-KR" altLang="en-US" dirty="0"/>
              <a:t>입력하고 </a:t>
            </a:r>
            <a:r>
              <a:rPr lang="ko-KR" altLang="en-US" dirty="0" err="1"/>
              <a:t>엔터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4D7BF4-1923-4A81-9EDA-40F55C94A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44475"/>
            <a:ext cx="7239000" cy="392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115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91BAE-2DFA-46BA-9D00-4C382770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/>
              <a:t>웹 어플리케이션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C6CA-BC35-4FC3-916B-0A112192E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6297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웹브라우저에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http://</a:t>
            </a:r>
            <a:r>
              <a:rPr lang="ko-KR" altLang="en-US" dirty="0">
                <a:hlinkClick r:id="rId2"/>
              </a:rPr>
              <a:t>나의</a:t>
            </a:r>
            <a:r>
              <a:rPr lang="ko-KR" altLang="en-US" dirty="0"/>
              <a:t> </a:t>
            </a:r>
            <a:r>
              <a:rPr lang="en-US" altLang="ko-KR" dirty="0"/>
              <a:t>EC2 </a:t>
            </a:r>
            <a:r>
              <a:rPr lang="ko-KR" altLang="en-US" dirty="0"/>
              <a:t>아이피</a:t>
            </a:r>
            <a:r>
              <a:rPr lang="en-US" altLang="ko-KR" dirty="0"/>
              <a:t>/view_wather2 </a:t>
            </a:r>
            <a:r>
              <a:rPr lang="ko-KR" altLang="en-US" dirty="0"/>
              <a:t>입력하고 </a:t>
            </a:r>
            <a:r>
              <a:rPr lang="ko-KR" altLang="en-US" dirty="0" err="1"/>
              <a:t>엔터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AB7D70-FF79-4732-91E0-547A5853B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47800"/>
            <a:ext cx="672373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083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91BAE-2DFA-46BA-9D00-4C382770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/>
              <a:t>웹 어플리케이션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0C6CA-BC35-4FC3-916B-0A112192E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1772707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클라우드 서버에서 실행되기 때문에 어디서나 접속이 가능하다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카톡으로 본인에게 </a:t>
            </a:r>
            <a:r>
              <a:rPr lang="en-US" altLang="ko-KR" dirty="0">
                <a:hlinkClick r:id="rId2"/>
              </a:rPr>
              <a:t>http://</a:t>
            </a:r>
            <a:r>
              <a:rPr lang="ko-KR" altLang="en-US" dirty="0">
                <a:hlinkClick r:id="rId2"/>
              </a:rPr>
              <a:t>나의</a:t>
            </a:r>
            <a:r>
              <a:rPr lang="ko-KR" altLang="en-US" dirty="0"/>
              <a:t> </a:t>
            </a:r>
            <a:r>
              <a:rPr lang="en-US" altLang="ko-KR" dirty="0"/>
              <a:t>EC2 </a:t>
            </a:r>
            <a:r>
              <a:rPr lang="ko-KR" altLang="en-US" dirty="0"/>
              <a:t>아이피</a:t>
            </a:r>
            <a:r>
              <a:rPr lang="en-US" altLang="ko-KR" dirty="0"/>
              <a:t>/view_wather2 </a:t>
            </a:r>
            <a:r>
              <a:rPr lang="ko-KR" altLang="en-US" dirty="0"/>
              <a:t>를 보내고 카톡을 클릭해서 핸드폰에서 </a:t>
            </a:r>
            <a:r>
              <a:rPr lang="ko-KR" altLang="en-US" dirty="0" err="1"/>
              <a:t>시각화된</a:t>
            </a:r>
            <a:r>
              <a:rPr lang="ko-KR" altLang="en-US" dirty="0"/>
              <a:t> 결과를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http://</a:t>
            </a:r>
            <a:r>
              <a:rPr lang="ko-KR" altLang="en-US" dirty="0">
                <a:hlinkClick r:id="rId2"/>
              </a:rPr>
              <a:t>나의</a:t>
            </a:r>
            <a:r>
              <a:rPr lang="ko-KR" altLang="en-US" dirty="0"/>
              <a:t> </a:t>
            </a:r>
            <a:r>
              <a:rPr lang="en-US" altLang="ko-KR" dirty="0"/>
              <a:t>EC2 </a:t>
            </a:r>
            <a:r>
              <a:rPr lang="ko-KR" altLang="en-US" dirty="0"/>
              <a:t>아이피</a:t>
            </a:r>
            <a:r>
              <a:rPr lang="en-US" altLang="ko-KR" dirty="0"/>
              <a:t>/view_wather2 </a:t>
            </a:r>
            <a:r>
              <a:rPr lang="ko-KR" altLang="en-US" dirty="0"/>
              <a:t>를 엄마에게 카톡으로 보내서 내가 만든 사이트라고 알려 드리자</a:t>
            </a:r>
          </a:p>
        </p:txBody>
      </p:sp>
    </p:spTree>
    <p:extLst>
      <p:ext uri="{BB962C8B-B14F-4D97-AF65-F5344CB8AC3E}">
        <p14:creationId xmlns:p14="http://schemas.microsoft.com/office/powerpoint/2010/main" val="2694049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6336A-E49F-42CD-A0C2-30C0B4C67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D3F4CD-D266-43FF-801F-AD1CB12D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93" y="914400"/>
            <a:ext cx="6766236" cy="5410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651873A-A916-47B8-AED9-568224E60A61}"/>
              </a:ext>
            </a:extLst>
          </p:cNvPr>
          <p:cNvSpPr/>
          <p:nvPr/>
        </p:nvSpPr>
        <p:spPr>
          <a:xfrm>
            <a:off x="6553199" y="5791200"/>
            <a:ext cx="515229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156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45E62-B912-4F7C-A51D-54DF54C1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9F9EE4-5583-4A1C-95FD-CF7E9AD84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AWS </a:t>
            </a:r>
            <a:r>
              <a:rPr lang="ko-KR" altLang="en-US" dirty="0"/>
              <a:t>에 </a:t>
            </a:r>
            <a:r>
              <a:rPr lang="ko-KR" altLang="en-US" dirty="0" err="1"/>
              <a:t>접속할때</a:t>
            </a:r>
            <a:r>
              <a:rPr lang="ko-KR" altLang="en-US" dirty="0"/>
              <a:t> 사용하는 </a:t>
            </a:r>
            <a:r>
              <a:rPr lang="ko-KR" altLang="en-US" dirty="0" err="1"/>
              <a:t>키페어</a:t>
            </a:r>
            <a:r>
              <a:rPr lang="ko-KR" altLang="en-US" dirty="0"/>
              <a:t> 파일을 생성하고 다운로드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키페어</a:t>
            </a:r>
            <a:r>
              <a:rPr lang="ko-KR" altLang="en-US" dirty="0"/>
              <a:t> 파일은 단 한번만 다운로드가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키페어</a:t>
            </a:r>
            <a:r>
              <a:rPr lang="ko-KR" altLang="en-US" dirty="0"/>
              <a:t> 파일 </a:t>
            </a:r>
            <a:r>
              <a:rPr lang="ko-KR" altLang="en-US" dirty="0" err="1"/>
              <a:t>분실시</a:t>
            </a:r>
            <a:r>
              <a:rPr lang="ko-KR" altLang="en-US" dirty="0"/>
              <a:t> 해당 </a:t>
            </a:r>
            <a:r>
              <a:rPr lang="en-US" altLang="ko-KR" dirty="0"/>
              <a:t>EC2 </a:t>
            </a:r>
            <a:r>
              <a:rPr lang="ko-KR" altLang="en-US" dirty="0"/>
              <a:t>서비스에 접속 할 수 없으므로 </a:t>
            </a:r>
            <a:r>
              <a:rPr lang="ko-KR" altLang="en-US" dirty="0" err="1"/>
              <a:t>키페어</a:t>
            </a:r>
            <a:r>
              <a:rPr lang="ko-KR" altLang="en-US" dirty="0"/>
              <a:t> 파일은 잘 보관 </a:t>
            </a:r>
            <a:r>
              <a:rPr lang="ko-KR" altLang="en-US" dirty="0" err="1"/>
              <a:t>할것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5968D3-48BC-42B5-8390-63CAD64E8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42" y="2438400"/>
            <a:ext cx="4917745" cy="39321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F5508F0-055C-4342-90FA-274FC0B79421}"/>
              </a:ext>
            </a:extLst>
          </p:cNvPr>
          <p:cNvSpPr/>
          <p:nvPr/>
        </p:nvSpPr>
        <p:spPr>
          <a:xfrm>
            <a:off x="1905000" y="4572000"/>
            <a:ext cx="990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FC5081-8A3A-46FC-B9EB-4B0D901A3AFA}"/>
              </a:ext>
            </a:extLst>
          </p:cNvPr>
          <p:cNvSpPr/>
          <p:nvPr/>
        </p:nvSpPr>
        <p:spPr>
          <a:xfrm>
            <a:off x="3733800" y="4762500"/>
            <a:ext cx="609600" cy="2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601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45E62-B912-4F7C-A51D-54DF54C1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FBDE0DB-7646-47FB-8E2A-3DCE71BA6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EC2 </a:t>
            </a:r>
            <a:r>
              <a:rPr lang="ko-KR" altLang="en-US" dirty="0"/>
              <a:t>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5968D3-48BC-42B5-8390-63CAD64E8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24000"/>
            <a:ext cx="5867400" cy="469150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C7F500A-60A7-4D93-A315-B1BC9E57B032}"/>
              </a:ext>
            </a:extLst>
          </p:cNvPr>
          <p:cNvSpPr/>
          <p:nvPr/>
        </p:nvSpPr>
        <p:spPr>
          <a:xfrm>
            <a:off x="4423095" y="5029200"/>
            <a:ext cx="609600" cy="2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401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E9690-D17D-4545-BC4B-A977B6203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2640DA-8FC2-4C10-9315-74FD68A51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97" y="1219200"/>
            <a:ext cx="6385040" cy="5105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72E9B90-38B9-470C-A453-6D14559F019C}"/>
              </a:ext>
            </a:extLst>
          </p:cNvPr>
          <p:cNvSpPr/>
          <p:nvPr/>
        </p:nvSpPr>
        <p:spPr>
          <a:xfrm>
            <a:off x="6096000" y="4953000"/>
            <a:ext cx="609600" cy="2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43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FF681-2D03-4410-A340-30A912EB3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15FAF4-DA12-4748-90B0-A9867F2E9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생성된 </a:t>
            </a:r>
            <a:r>
              <a:rPr lang="en-US" altLang="ko-KR" dirty="0"/>
              <a:t>EC2</a:t>
            </a:r>
            <a:r>
              <a:rPr lang="ko-KR" altLang="en-US" dirty="0"/>
              <a:t>서비스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4C42C1-E12D-4389-8FC5-BD5F251CE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906000" cy="31537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F113F1F-E4F0-48D9-A61B-E6DF31419EEC}"/>
              </a:ext>
            </a:extLst>
          </p:cNvPr>
          <p:cNvSpPr/>
          <p:nvPr/>
        </p:nvSpPr>
        <p:spPr>
          <a:xfrm>
            <a:off x="2133600" y="2986553"/>
            <a:ext cx="914400" cy="2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338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F6A07-3D4C-4D35-8C07-B5355BEEE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4EA6F0-D894-41A9-8E1E-D8D418E07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968"/>
            <a:ext cx="9906000" cy="375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96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F75EC25C-DF99-4CD0-862D-057FFB6BF420}"/>
              </a:ext>
            </a:extLst>
          </p:cNvPr>
          <p:cNvSpPr txBox="1">
            <a:spLocks/>
          </p:cNvSpPr>
          <p:nvPr/>
        </p:nvSpPr>
        <p:spPr>
          <a:xfrm>
            <a:off x="1600200" y="5181600"/>
            <a:ext cx="444849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/>
            <a:r>
              <a:rPr lang="en-US" altLang="ko-KR" sz="2800" b="1" kern="0" spc="2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2</a:t>
            </a:r>
            <a:r>
              <a:rPr lang="ko-KR" altLang="en-US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</a:t>
            </a:r>
            <a:r>
              <a:rPr lang="ko-KR" altLang="en-US" sz="2800" b="1" kern="0" spc="-1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EC2 </a:t>
            </a:r>
            <a:r>
              <a:rPr lang="ko-KR" altLang="en-US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접속 프로그램 설치</a:t>
            </a:r>
            <a:endParaRPr lang="ko-KR" altLang="en-US" sz="28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4069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520EC-167F-43F0-90B2-91FB12BF9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접속 프로그램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DA6A69-D362-4220-8AF4-BF2BDFF3E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EC2 </a:t>
            </a:r>
            <a:r>
              <a:rPr lang="ko-KR" altLang="en-US" dirty="0"/>
              <a:t>서비스에 접속해서 명령을 입력하는 </a:t>
            </a:r>
            <a:r>
              <a:rPr lang="en-US" altLang="ko-KR" dirty="0"/>
              <a:t>PUTTY </a:t>
            </a:r>
            <a:r>
              <a:rPr lang="ko-KR" altLang="en-US" dirty="0"/>
              <a:t>프로그램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EC2 </a:t>
            </a:r>
            <a:r>
              <a:rPr lang="ko-KR" altLang="en-US" dirty="0"/>
              <a:t>서비스에 파일을 업로드 하는 </a:t>
            </a:r>
            <a:r>
              <a:rPr lang="en-US" altLang="ko-KR" dirty="0"/>
              <a:t>FileZilla </a:t>
            </a:r>
            <a:r>
              <a:rPr lang="ko-KR" altLang="en-US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61714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7C7F4-AD91-417C-AE6E-3C2BC7CF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16FDA5-3328-4D27-963C-BB3AF4628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https://www.putty.org/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E08A04-99F2-4627-99E8-111946760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7061783" cy="40827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778CFA-3B94-437F-99A9-56067F973BED}"/>
              </a:ext>
            </a:extLst>
          </p:cNvPr>
          <p:cNvSpPr/>
          <p:nvPr/>
        </p:nvSpPr>
        <p:spPr>
          <a:xfrm>
            <a:off x="3581400" y="3124200"/>
            <a:ext cx="685800" cy="2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957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9AFAC-366B-4AA1-830D-8736E9F20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</a:t>
            </a:r>
            <a:r>
              <a:rPr lang="ko-KR" altLang="en-US" dirty="0"/>
              <a:t>의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D58F0F-8E22-42CD-8EAC-963AD226E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spcBef>
                <a:spcPts val="285"/>
              </a:spcBef>
              <a:buSzPts val="1100"/>
              <a:buFont typeface="Arial" panose="020B0604020202020204" pitchFamily="34" charset="0"/>
              <a:buChar char="•"/>
              <a:tabLst>
                <a:tab pos="534035" algn="l"/>
              </a:tabLst>
            </a:pPr>
            <a:r>
              <a:rPr lang="en-US" altLang="ko-KR" sz="1800" spc="-5" dirty="0">
                <a:effectLst/>
                <a:latin typeface="나눔고딕" panose="020B0600000101010101" charset="-127"/>
                <a:ea typeface="나눔고딕" panose="020B0600000101010101" charset="-127"/>
                <a:cs typeface="Times New Roman" panose="02020603050405020304" pitchFamily="18" charset="0"/>
              </a:rPr>
              <a:t>EC2 –Elastic Compute Cloud</a:t>
            </a:r>
          </a:p>
          <a:p>
            <a:pPr marL="285750" lvl="0" indent="-285750">
              <a:spcBef>
                <a:spcPts val="285"/>
              </a:spcBef>
              <a:buSzPts val="1100"/>
              <a:buFont typeface="Arial" panose="020B0604020202020204" pitchFamily="34" charset="0"/>
              <a:buChar char="•"/>
              <a:tabLst>
                <a:tab pos="534035" algn="l"/>
              </a:tabLst>
            </a:pPr>
            <a:r>
              <a:rPr lang="ko-KR" altLang="en-US" sz="1800" spc="-5" dirty="0">
                <a:effectLst/>
                <a:latin typeface="나눔고딕" panose="020B0600000101010101" charset="-127"/>
                <a:ea typeface="나눔고딕" panose="020B0600000101010101" charset="-127"/>
                <a:cs typeface="Times New Roman" panose="02020603050405020304" pitchFamily="18" charset="0"/>
              </a:rPr>
              <a:t>가상 서버 기능을 제공하는 클라우드 서비스</a:t>
            </a:r>
          </a:p>
          <a:p>
            <a:pPr marL="285750" lvl="0" indent="-285750">
              <a:spcBef>
                <a:spcPts val="285"/>
              </a:spcBef>
              <a:buSzPts val="1100"/>
              <a:buFont typeface="Arial" panose="020B0604020202020204" pitchFamily="34" charset="0"/>
              <a:buChar char="•"/>
              <a:tabLst>
                <a:tab pos="534035" algn="l"/>
              </a:tabLst>
            </a:pPr>
            <a:r>
              <a:rPr lang="en-US" altLang="ko-KR" sz="1800" spc="-5" dirty="0">
                <a:effectLst/>
                <a:latin typeface="나눔고딕" panose="020B0600000101010101" charset="-127"/>
                <a:ea typeface="나눔고딕" panose="020B0600000101010101" charset="-127"/>
                <a:cs typeface="Times New Roman" panose="02020603050405020304" pitchFamily="18" charset="0"/>
              </a:rPr>
              <a:t>AWS</a:t>
            </a:r>
            <a:r>
              <a:rPr lang="ko-KR" altLang="en-US" sz="1800" spc="-5" dirty="0">
                <a:effectLst/>
                <a:latin typeface="나눔고딕" panose="020B0600000101010101" charset="-127"/>
                <a:ea typeface="나눔고딕" panose="020B0600000101010101" charset="-127"/>
                <a:cs typeface="Times New Roman" panose="02020603050405020304" pitchFamily="18" charset="0"/>
              </a:rPr>
              <a:t>의 물리적 서버를 가상화 기술을 이용하여 사용자들이 공동으로  사용할 수 있도록 함</a:t>
            </a:r>
          </a:p>
          <a:p>
            <a:pPr marL="285750" lvl="0" indent="-285750">
              <a:spcBef>
                <a:spcPts val="285"/>
              </a:spcBef>
              <a:buSzPts val="1100"/>
              <a:buFont typeface="Arial" panose="020B0604020202020204" pitchFamily="34" charset="0"/>
              <a:buChar char="•"/>
              <a:tabLst>
                <a:tab pos="534035" algn="l"/>
              </a:tabLst>
            </a:pPr>
            <a:r>
              <a:rPr lang="ko-KR" altLang="en-US" sz="1800" spc="-5" dirty="0">
                <a:effectLst/>
                <a:latin typeface="나눔고딕" panose="020B0600000101010101" charset="-127"/>
                <a:ea typeface="나눔고딕" panose="020B0600000101010101" charset="-127"/>
                <a:cs typeface="Times New Roman" panose="02020603050405020304" pitchFamily="18" charset="0"/>
              </a:rPr>
              <a:t>컴퓨팅 파워의 크기를 조정 가능</a:t>
            </a:r>
          </a:p>
          <a:p>
            <a:pPr marL="285750" lvl="0" indent="-285750">
              <a:spcBef>
                <a:spcPts val="285"/>
              </a:spcBef>
              <a:buSzPts val="1100"/>
              <a:buFont typeface="Arial" panose="020B0604020202020204" pitchFamily="34" charset="0"/>
              <a:buChar char="•"/>
              <a:tabLst>
                <a:tab pos="534035" algn="l"/>
              </a:tabLst>
            </a:pPr>
            <a:r>
              <a:rPr lang="ko-KR" altLang="en-US" sz="1800" spc="-5" dirty="0">
                <a:effectLst/>
                <a:latin typeface="나눔고딕" panose="020B0600000101010101" charset="-127"/>
                <a:ea typeface="나눔고딕" panose="020B0600000101010101" charset="-127"/>
                <a:cs typeface="Times New Roman" panose="02020603050405020304" pitchFamily="18" charset="0"/>
              </a:rPr>
              <a:t>물리적인 서버 없이 클라우드를 통해 필요한 만큼의 리소스를 요청하여  사용 가능</a:t>
            </a:r>
          </a:p>
          <a:p>
            <a:pPr marL="285750" lvl="0" indent="-285750">
              <a:spcBef>
                <a:spcPts val="285"/>
              </a:spcBef>
              <a:buSzPts val="1100"/>
              <a:buFont typeface="Arial" panose="020B0604020202020204" pitchFamily="34" charset="0"/>
              <a:buChar char="•"/>
              <a:tabLst>
                <a:tab pos="534035" algn="l"/>
              </a:tabLst>
            </a:pPr>
            <a:r>
              <a:rPr lang="ko-KR" altLang="en-US" sz="1800" spc="-5" dirty="0" err="1">
                <a:effectLst/>
                <a:latin typeface="나눔고딕" panose="020B0600000101010101" charset="-127"/>
                <a:ea typeface="나눔고딕" panose="020B0600000101010101" charset="-127"/>
                <a:cs typeface="Times New Roman" panose="02020603050405020304" pitchFamily="18" charset="0"/>
              </a:rPr>
              <a:t>온프레미스</a:t>
            </a:r>
            <a:r>
              <a:rPr lang="ko-KR" altLang="en-US" sz="1800" spc="-5" dirty="0">
                <a:effectLst/>
                <a:latin typeface="나눔고딕" panose="020B0600000101010101" charset="-127"/>
                <a:ea typeface="나눔고딕" panose="020B0600000101010101" charset="-127"/>
                <a:cs typeface="Times New Roman" panose="02020603050405020304" pitchFamily="18" charset="0"/>
              </a:rPr>
              <a:t> 환경에서 </a:t>
            </a:r>
            <a:r>
              <a:rPr lang="en-US" altLang="ko-KR" sz="1800" spc="-5" dirty="0">
                <a:effectLst/>
                <a:latin typeface="나눔고딕" panose="020B0600000101010101" charset="-127"/>
                <a:ea typeface="나눔고딕" panose="020B0600000101010101" charset="-127"/>
                <a:cs typeface="Times New Roman" panose="02020603050405020304" pitchFamily="18" charset="0"/>
              </a:rPr>
              <a:t>Windows </a:t>
            </a:r>
            <a:r>
              <a:rPr lang="ko-KR" altLang="en-US" sz="1800" spc="-5" dirty="0">
                <a:effectLst/>
                <a:latin typeface="나눔고딕" panose="020B0600000101010101" charset="-127"/>
                <a:ea typeface="나눔고딕" panose="020B0600000101010101" charset="-127"/>
                <a:cs typeface="Times New Roman" panose="02020603050405020304" pitchFamily="18" charset="0"/>
              </a:rPr>
              <a:t>서버와 </a:t>
            </a:r>
            <a:r>
              <a:rPr lang="en-US" altLang="ko-KR" sz="1800" spc="-5" dirty="0">
                <a:effectLst/>
                <a:latin typeface="나눔고딕" panose="020B0600000101010101" charset="-127"/>
                <a:ea typeface="나눔고딕" panose="020B0600000101010101" charset="-127"/>
                <a:cs typeface="Times New Roman" panose="02020603050405020304" pitchFamily="18" charset="0"/>
              </a:rPr>
              <a:t>LINUX </a:t>
            </a:r>
            <a:r>
              <a:rPr lang="ko-KR" altLang="en-US" sz="1800" spc="-5" dirty="0">
                <a:effectLst/>
                <a:latin typeface="나눔고딕" panose="020B0600000101010101" charset="-127"/>
                <a:ea typeface="나눔고딕" panose="020B0600000101010101" charset="-127"/>
                <a:cs typeface="Times New Roman" panose="02020603050405020304" pitchFamily="18" charset="0"/>
              </a:rPr>
              <a:t>서버와 동일한 서비스</a:t>
            </a:r>
          </a:p>
          <a:p>
            <a:endParaRPr lang="ko-KR" altLang="en-US" dirty="0"/>
          </a:p>
        </p:txBody>
      </p:sp>
      <p:pic>
        <p:nvPicPr>
          <p:cNvPr id="4" name="image3.jpeg">
            <a:extLst>
              <a:ext uri="{FF2B5EF4-FFF2-40B4-BE49-F238E27FC236}">
                <a16:creationId xmlns:a16="http://schemas.microsoft.com/office/drawing/2014/main" id="{6550213A-AFCB-4855-9D6B-E92B730073A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3776914"/>
            <a:ext cx="4648200" cy="27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76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7C7F4-AD91-417C-AE6E-3C2BC7CF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 </a:t>
            </a:r>
            <a:r>
              <a:rPr lang="ko-KR" altLang="en-US" dirty="0"/>
              <a:t>설치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3F1C974-84AA-4E83-B09E-FEF9C409D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파일 다운로드 후 기본 옵션으로 설치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B85010-A6E4-4250-8BA6-3133BB723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19" y="1600200"/>
            <a:ext cx="5943600" cy="41321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615738A-3969-4670-9A6B-9005FBB4DBE7}"/>
              </a:ext>
            </a:extLst>
          </p:cNvPr>
          <p:cNvSpPr/>
          <p:nvPr/>
        </p:nvSpPr>
        <p:spPr>
          <a:xfrm>
            <a:off x="1392819" y="4693701"/>
            <a:ext cx="1295400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856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C8F5F-86E7-4983-B7FE-C95DE3EE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FileZilla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798B06-6F91-40E2-A5AF-DCD17D1E4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477307"/>
          </a:xfrm>
        </p:spPr>
        <p:txBody>
          <a:bodyPr/>
          <a:lstStyle/>
          <a:p>
            <a:r>
              <a:rPr lang="en-US" altLang="ko-KR" dirty="0"/>
              <a:t>https://filezilla-project.org/download.php?platform=win64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5EDDCE-4E25-4D43-B96E-D777C93A1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6909087" cy="48075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1E6C7B-1C05-4652-932C-A7A6AB4141A5}"/>
              </a:ext>
            </a:extLst>
          </p:cNvPr>
          <p:cNvSpPr/>
          <p:nvPr/>
        </p:nvSpPr>
        <p:spPr>
          <a:xfrm>
            <a:off x="1828800" y="4343400"/>
            <a:ext cx="16002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123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A223B-E104-49EE-85D2-E25C7B41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FileZilla </a:t>
            </a:r>
            <a:r>
              <a:rPr lang="ko-KR" altLang="en-US" dirty="0"/>
              <a:t>설치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9481B6-E841-4F37-840A-32F4E943B3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97F5EE-2AD9-48AB-ADDD-8978E39BC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88" y="1192982"/>
            <a:ext cx="6800850" cy="4838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5D8E824-9F4A-4BA2-B6AB-08E976156335}"/>
              </a:ext>
            </a:extLst>
          </p:cNvPr>
          <p:cNvSpPr/>
          <p:nvPr/>
        </p:nvSpPr>
        <p:spPr>
          <a:xfrm>
            <a:off x="3581401" y="5311126"/>
            <a:ext cx="1295399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312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A223B-E104-49EE-85D2-E25C7B41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FileZilla </a:t>
            </a:r>
            <a:r>
              <a:rPr lang="ko-KR" altLang="en-US" dirty="0"/>
              <a:t>설치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744C77-FB57-442E-B93D-F754934EBB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23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62F64E-9825-4FDD-B907-E60DDC2C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1" y="1905000"/>
            <a:ext cx="4752975" cy="369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2AC13-51A1-4736-BB12-C4D42A1C088A}"/>
              </a:ext>
            </a:extLst>
          </p:cNvPr>
          <p:cNvSpPr txBox="1"/>
          <p:nvPr/>
        </p:nvSpPr>
        <p:spPr>
          <a:xfrm>
            <a:off x="847021" y="1219200"/>
            <a:ext cx="48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다운로드한 </a:t>
            </a:r>
            <a:r>
              <a:rPr lang="en-US" altLang="ko-KR" b="1" dirty="0"/>
              <a:t>FileZilla </a:t>
            </a:r>
            <a:r>
              <a:rPr lang="ko-KR" altLang="en-US" b="1" dirty="0"/>
              <a:t>설치 </a:t>
            </a:r>
            <a:r>
              <a:rPr lang="en-US" altLang="ko-KR" b="1" dirty="0"/>
              <a:t>(</a:t>
            </a:r>
            <a:r>
              <a:rPr lang="ko-KR" altLang="en-US" b="1" dirty="0"/>
              <a:t>기본 설정으로 설치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77358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F75EC25C-DF99-4CD0-862D-057FFB6BF420}"/>
              </a:ext>
            </a:extLst>
          </p:cNvPr>
          <p:cNvSpPr txBox="1">
            <a:spLocks/>
          </p:cNvSpPr>
          <p:nvPr/>
        </p:nvSpPr>
        <p:spPr>
          <a:xfrm>
            <a:off x="1219200" y="5181600"/>
            <a:ext cx="53340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/>
            <a:r>
              <a:rPr lang="en-US" altLang="ko-KR" sz="2800" b="1" kern="0" spc="2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3</a:t>
            </a:r>
            <a:r>
              <a:rPr lang="ko-KR" altLang="en-US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</a:t>
            </a:r>
            <a:r>
              <a:rPr lang="ko-KR" altLang="en-US" sz="2800" b="1" kern="0" spc="-1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EC2</a:t>
            </a:r>
            <a:r>
              <a:rPr lang="ko-KR" altLang="en-US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</a:t>
            </a:r>
            <a:r>
              <a:rPr lang="en-US" altLang="ko-KR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FLASK </a:t>
            </a:r>
            <a:r>
              <a:rPr lang="ko-KR" altLang="en-US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웹프로그램 배포</a:t>
            </a:r>
            <a:endParaRPr lang="en-US" altLang="ko-KR" sz="2800" b="1" kern="0" spc="-14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1944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62DAB-6342-48A3-A425-DEA8CF671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</a:t>
            </a:r>
            <a:r>
              <a:rPr lang="ko-KR" altLang="en-US" dirty="0"/>
              <a:t>에 </a:t>
            </a:r>
            <a:r>
              <a:rPr lang="en-US" altLang="ko-KR" dirty="0"/>
              <a:t>FLASK </a:t>
            </a:r>
            <a:r>
              <a:rPr lang="ko-KR" altLang="en-US" dirty="0"/>
              <a:t>웹프로그램 배포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FAFB03-61A9-4FCF-B6DB-3214427DC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아마존 </a:t>
            </a:r>
            <a:r>
              <a:rPr lang="en-US" altLang="ko-KR" dirty="0"/>
              <a:t>EC2</a:t>
            </a:r>
            <a:r>
              <a:rPr lang="ko-KR" altLang="en-US" dirty="0"/>
              <a:t>에 기존에 작성한 </a:t>
            </a:r>
            <a:r>
              <a:rPr lang="en-US" altLang="ko-KR" dirty="0"/>
              <a:t>FLASK </a:t>
            </a:r>
            <a:r>
              <a:rPr lang="ko-KR" altLang="en-US" dirty="0"/>
              <a:t>웹 프로그램 배포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누구나 해당 웹페이지의 내용을 조회 가능함</a:t>
            </a:r>
          </a:p>
        </p:txBody>
      </p:sp>
    </p:spTree>
    <p:extLst>
      <p:ext uri="{BB962C8B-B14F-4D97-AF65-F5344CB8AC3E}">
        <p14:creationId xmlns:p14="http://schemas.microsoft.com/office/powerpoint/2010/main" val="782756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0FB90-B724-463E-90D5-A9633FFA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접속 개인키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8F977E-2E8D-4EB0-8359-33EF457A3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EC2 </a:t>
            </a:r>
            <a:r>
              <a:rPr lang="ko-KR" altLang="en-US" dirty="0"/>
              <a:t>접속 개인키 생성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PUTTY</a:t>
            </a:r>
            <a:r>
              <a:rPr lang="ko-KR" altLang="en-US" dirty="0"/>
              <a:t>에서 </a:t>
            </a:r>
            <a:r>
              <a:rPr lang="en-US" altLang="ko-KR" dirty="0"/>
              <a:t>EC2</a:t>
            </a:r>
            <a:r>
              <a:rPr lang="ko-KR" altLang="en-US" dirty="0"/>
              <a:t>에 접속 가능한 개인키 생성</a:t>
            </a:r>
          </a:p>
        </p:txBody>
      </p:sp>
    </p:spTree>
    <p:extLst>
      <p:ext uri="{BB962C8B-B14F-4D97-AF65-F5344CB8AC3E}">
        <p14:creationId xmlns:p14="http://schemas.microsoft.com/office/powerpoint/2010/main" val="2867109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F75EC25C-DF99-4CD0-862D-057FFB6BF420}"/>
              </a:ext>
            </a:extLst>
          </p:cNvPr>
          <p:cNvSpPr txBox="1">
            <a:spLocks/>
          </p:cNvSpPr>
          <p:nvPr/>
        </p:nvSpPr>
        <p:spPr>
          <a:xfrm>
            <a:off x="1219200" y="5181600"/>
            <a:ext cx="53340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/>
            <a:r>
              <a:rPr lang="en-US" altLang="ko-KR" sz="2800" b="1" kern="0" spc="2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3.1</a:t>
            </a:r>
            <a:r>
              <a:rPr lang="ko-KR" altLang="en-US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</a:t>
            </a:r>
            <a:r>
              <a:rPr lang="ko-KR" altLang="en-US" sz="2800" b="1" kern="0" spc="-1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PUTTY </a:t>
            </a:r>
            <a:r>
              <a:rPr lang="ko-KR" altLang="en-US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접속</a:t>
            </a:r>
            <a:endParaRPr lang="en-US" altLang="ko-KR" sz="2800" b="1" kern="0" spc="-14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3194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0FB90-B724-463E-90D5-A9633FFA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접속 개인키 생성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F18AB6-F6B4-4EDF-816D-275F0C390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PuTTY -&gt; </a:t>
            </a:r>
            <a:r>
              <a:rPr lang="en-US" altLang="ko-KR" dirty="0" err="1"/>
              <a:t>PuTTYgen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00C112-DC6C-4B3A-87D0-E59E978A3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000"/>
          <a:stretch/>
        </p:blipFill>
        <p:spPr>
          <a:xfrm>
            <a:off x="609600" y="1600200"/>
            <a:ext cx="2971800" cy="399533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6F74F51-1228-4C62-99F6-DE2D9C4BD48B}"/>
              </a:ext>
            </a:extLst>
          </p:cNvPr>
          <p:cNvSpPr/>
          <p:nvPr/>
        </p:nvSpPr>
        <p:spPr>
          <a:xfrm>
            <a:off x="1143000" y="2743200"/>
            <a:ext cx="16764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35DC03-FAD2-4CA3-8AC8-499CB22F59D2}"/>
              </a:ext>
            </a:extLst>
          </p:cNvPr>
          <p:cNvSpPr/>
          <p:nvPr/>
        </p:nvSpPr>
        <p:spPr>
          <a:xfrm>
            <a:off x="1066800" y="4876800"/>
            <a:ext cx="1676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522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0FB90-B724-463E-90D5-A9633FFA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접속 개인키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61FB92-8F3B-4299-A12C-4F9A5989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46" y="990600"/>
            <a:ext cx="6005744" cy="48006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38F45DC-09A4-4967-9675-D96EA30996CB}"/>
              </a:ext>
            </a:extLst>
          </p:cNvPr>
          <p:cNvSpPr/>
          <p:nvPr/>
        </p:nvSpPr>
        <p:spPr>
          <a:xfrm>
            <a:off x="4724400" y="4191000"/>
            <a:ext cx="15240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683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0AE1C-4DC3-4A8D-AC98-993312BF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93" y="126982"/>
            <a:ext cx="8915400" cy="422405"/>
          </a:xfrm>
        </p:spPr>
        <p:txBody>
          <a:bodyPr/>
          <a:lstStyle/>
          <a:p>
            <a:r>
              <a:rPr lang="en-US" altLang="ko-KR" sz="1800" spc="-5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EC2</a:t>
            </a:r>
            <a:r>
              <a:rPr lang="en-US" altLang="ko-KR" sz="1800" spc="21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spc="-5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기능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0991A1-FB3D-4699-83A6-78D2E8356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인스턴스 </a:t>
            </a:r>
            <a:r>
              <a:rPr lang="en-US" altLang="ko-KR" dirty="0"/>
              <a:t>: </a:t>
            </a:r>
            <a:r>
              <a:rPr lang="ko-KR" altLang="en-US" dirty="0"/>
              <a:t>가상 컴퓨팅 환경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Amazon Machine Image(AMI) : </a:t>
            </a:r>
            <a:r>
              <a:rPr lang="ko-KR" altLang="en-US" dirty="0"/>
              <a:t>서버에 필요한 운영체제와 다양한 </a:t>
            </a:r>
            <a:r>
              <a:rPr lang="ko-KR" altLang="en-US" dirty="0" err="1"/>
              <a:t>소프트웨</a:t>
            </a:r>
            <a:r>
              <a:rPr lang="ko-KR" altLang="en-US" dirty="0"/>
              <a:t> 어로 구성된 </a:t>
            </a:r>
            <a:r>
              <a:rPr lang="ko-KR" altLang="en-US" dirty="0" err="1"/>
              <a:t>탬플릿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Amazon Elastic Block Store(EBS) : </a:t>
            </a:r>
            <a:r>
              <a:rPr lang="ko-KR" altLang="en-US" dirty="0"/>
              <a:t>가상 디스크</a:t>
            </a:r>
            <a:r>
              <a:rPr lang="en-US" altLang="ko-KR" dirty="0"/>
              <a:t>(</a:t>
            </a:r>
            <a:r>
              <a:rPr lang="ko-KR" altLang="en-US" dirty="0"/>
              <a:t>하드 디스크에 해당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인스턴스 스토어 볼륨 </a:t>
            </a:r>
            <a:r>
              <a:rPr lang="en-US" altLang="ko-KR" dirty="0"/>
              <a:t>: </a:t>
            </a:r>
            <a:r>
              <a:rPr lang="ko-KR" altLang="en-US" dirty="0"/>
              <a:t>임시 데이터를 저장하는 스토리지 볼륨으로  인스턴스 종료 시 삭제됨</a:t>
            </a:r>
          </a:p>
          <a:p>
            <a:endParaRPr lang="ko-KR" altLang="en-US" dirty="0"/>
          </a:p>
        </p:txBody>
      </p:sp>
      <p:pic>
        <p:nvPicPr>
          <p:cNvPr id="4" name="image4.jpeg">
            <a:extLst>
              <a:ext uri="{FF2B5EF4-FFF2-40B4-BE49-F238E27FC236}">
                <a16:creationId xmlns:a16="http://schemas.microsoft.com/office/drawing/2014/main" id="{8B0CE9B9-7DCA-4CC7-87FB-B987680F2C4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895600"/>
            <a:ext cx="5410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20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0FB90-B724-463E-90D5-A9633FFA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접속 개인키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34F050-E74E-476D-A35B-57F8E4B67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6375115" cy="48083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E81EFBB-FAA1-490F-86F8-93519427C256}"/>
              </a:ext>
            </a:extLst>
          </p:cNvPr>
          <p:cNvSpPr/>
          <p:nvPr/>
        </p:nvSpPr>
        <p:spPr>
          <a:xfrm>
            <a:off x="5105400" y="5334000"/>
            <a:ext cx="1676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826CA6-1DA6-4E2F-B46E-2FB4D8F9912F}"/>
              </a:ext>
            </a:extLst>
          </p:cNvPr>
          <p:cNvSpPr/>
          <p:nvPr/>
        </p:nvSpPr>
        <p:spPr>
          <a:xfrm>
            <a:off x="1752600" y="3276600"/>
            <a:ext cx="5562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AA518-4B06-4C61-86A5-8C91D91AB332}"/>
              </a:ext>
            </a:extLst>
          </p:cNvPr>
          <p:cNvSpPr txBox="1"/>
          <p:nvPr/>
        </p:nvSpPr>
        <p:spPr>
          <a:xfrm>
            <a:off x="6844822" y="53199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C61316-7A59-49A4-815A-4C3C6F449A9A}"/>
              </a:ext>
            </a:extLst>
          </p:cNvPr>
          <p:cNvSpPr txBox="1"/>
          <p:nvPr/>
        </p:nvSpPr>
        <p:spPr>
          <a:xfrm>
            <a:off x="7391400" y="3141823"/>
            <a:ext cx="2109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 다운받았던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       EC2 </a:t>
            </a:r>
            <a:r>
              <a:rPr lang="ko-KR" altLang="en-US" b="1" dirty="0" err="1">
                <a:solidFill>
                  <a:srgbClr val="FF0000"/>
                </a:solidFill>
              </a:rPr>
              <a:t>키페어선택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5FE4DB-8857-48EF-BC01-2E98011402CB}"/>
              </a:ext>
            </a:extLst>
          </p:cNvPr>
          <p:cNvSpPr/>
          <p:nvPr/>
        </p:nvSpPr>
        <p:spPr>
          <a:xfrm>
            <a:off x="5092892" y="5715000"/>
            <a:ext cx="876335" cy="312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1C6B1-B2EA-445B-B1FC-C0D01AAD788B}"/>
              </a:ext>
            </a:extLst>
          </p:cNvPr>
          <p:cNvSpPr txBox="1"/>
          <p:nvPr/>
        </p:nvSpPr>
        <p:spPr>
          <a:xfrm>
            <a:off x="5257800" y="60912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243029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94A40-2762-4F55-8BE4-BF98ACE7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접속 개인키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1A4DA9-8C4F-4884-8BB1-B6A532D6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0600"/>
            <a:ext cx="6387061" cy="5105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F1ACBAE-4541-4A2B-8435-248275424A26}"/>
              </a:ext>
            </a:extLst>
          </p:cNvPr>
          <p:cNvSpPr/>
          <p:nvPr/>
        </p:nvSpPr>
        <p:spPr>
          <a:xfrm>
            <a:off x="5139841" y="4724400"/>
            <a:ext cx="1676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17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4939F3-51AF-464C-8BA6-E00B4189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접속 개인키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24FC95-E691-464D-9ABA-407C7886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0600"/>
            <a:ext cx="6291732" cy="5029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A41CE3-CD23-4E88-8834-6CEA640179AD}"/>
              </a:ext>
            </a:extLst>
          </p:cNvPr>
          <p:cNvSpPr/>
          <p:nvPr/>
        </p:nvSpPr>
        <p:spPr>
          <a:xfrm>
            <a:off x="3281384" y="4038600"/>
            <a:ext cx="1062016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827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71C17-64FD-4738-B09E-69D74B8C7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접속 개인키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F5A837-B44F-47D5-9A08-9A88CE0F4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82298"/>
            <a:ext cx="6222715" cy="46934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268918F-6C29-41AD-AFC9-E46EF5039989}"/>
              </a:ext>
            </a:extLst>
          </p:cNvPr>
          <p:cNvSpPr/>
          <p:nvPr/>
        </p:nvSpPr>
        <p:spPr>
          <a:xfrm>
            <a:off x="1295400" y="4724400"/>
            <a:ext cx="2057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E45B37-81BC-4A76-B750-A5589540A711}"/>
              </a:ext>
            </a:extLst>
          </p:cNvPr>
          <p:cNvSpPr/>
          <p:nvPr/>
        </p:nvSpPr>
        <p:spPr>
          <a:xfrm>
            <a:off x="4876799" y="5410200"/>
            <a:ext cx="911793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119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0627DB9-E997-45F5-9B16-7D0E4925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아이피 조회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BA6A6F-07F4-42A4-ADAF-A0719EC70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553507"/>
          </a:xfrm>
        </p:spPr>
        <p:txBody>
          <a:bodyPr/>
          <a:lstStyle/>
          <a:p>
            <a:r>
              <a:rPr lang="en-US" altLang="ko-KR" dirty="0"/>
              <a:t>https://aws.amazon.com/ko/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CBDA1B-CA6D-44F9-A993-6507541BD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752"/>
            <a:ext cx="9906000" cy="36644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B46B8C1-6292-4F1A-8A47-8C1DD2C52462}"/>
              </a:ext>
            </a:extLst>
          </p:cNvPr>
          <p:cNvSpPr/>
          <p:nvPr/>
        </p:nvSpPr>
        <p:spPr>
          <a:xfrm>
            <a:off x="8839200" y="1981200"/>
            <a:ext cx="911793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728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4D8F6B1-BD83-496A-A361-0FAC1BC0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아이피 조회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CFFF5B-195B-4244-BB6C-888381056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747"/>
            <a:ext cx="9906000" cy="53305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879487-443C-4784-BB89-60B9EA473F9B}"/>
              </a:ext>
            </a:extLst>
          </p:cNvPr>
          <p:cNvSpPr/>
          <p:nvPr/>
        </p:nvSpPr>
        <p:spPr>
          <a:xfrm>
            <a:off x="381000" y="762380"/>
            <a:ext cx="533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456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5D17E-866F-4BB6-914D-B8272CE2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아이피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71FDAE-7346-4B64-AD17-BBECDCBD6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66271"/>
            <a:ext cx="7591383" cy="54549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DE63F0-C44E-40E2-9A14-59805F50FCC6}"/>
              </a:ext>
            </a:extLst>
          </p:cNvPr>
          <p:cNvSpPr/>
          <p:nvPr/>
        </p:nvSpPr>
        <p:spPr>
          <a:xfrm>
            <a:off x="2667000" y="2209800"/>
            <a:ext cx="914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692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77DBD-2140-47A0-BBDE-1DDB5FEC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아이피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8CA4D4-0963-45B3-8213-930FEE0A0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752"/>
            <a:ext cx="9906000" cy="36644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8FF789-5E83-497F-AF86-56BE463F1A15}"/>
              </a:ext>
            </a:extLst>
          </p:cNvPr>
          <p:cNvSpPr/>
          <p:nvPr/>
        </p:nvSpPr>
        <p:spPr>
          <a:xfrm>
            <a:off x="1447800" y="3238499"/>
            <a:ext cx="1981200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29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10AE7-D7C8-4ED0-9D4A-DA7DCA63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아이피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85414-5C40-4B81-9393-713ABCC64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752"/>
            <a:ext cx="9906000" cy="36644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7696200" y="2743200"/>
            <a:ext cx="838200" cy="419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BE99-23D4-44E2-A0AD-94991EF3ED6D}"/>
              </a:ext>
            </a:extLst>
          </p:cNvPr>
          <p:cNvSpPr txBox="1"/>
          <p:nvPr/>
        </p:nvSpPr>
        <p:spPr>
          <a:xfrm>
            <a:off x="6858000" y="3429000"/>
            <a:ext cx="3074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아이피를 복사해서 파일에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저장해 </a:t>
            </a:r>
            <a:r>
              <a:rPr lang="ko-KR" altLang="en-US" b="1" dirty="0" err="1">
                <a:solidFill>
                  <a:srgbClr val="FF0000"/>
                </a:solidFill>
              </a:rPr>
              <a:t>놓을것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241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F326B-D6D7-414B-9328-0083B751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 </a:t>
            </a:r>
            <a:r>
              <a:rPr lang="ko-KR" altLang="en-US" dirty="0"/>
              <a:t>이용 </a:t>
            </a:r>
            <a:r>
              <a:rPr lang="en-US" altLang="ko-KR" dirty="0"/>
              <a:t>EC2 </a:t>
            </a:r>
            <a:r>
              <a:rPr lang="ko-KR" altLang="en-US" dirty="0"/>
              <a:t>접속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47A346EA-C82F-4D89-8D2D-06F9A82A85F9}"/>
              </a:ext>
            </a:extLst>
          </p:cNvPr>
          <p:cNvSpPr txBox="1">
            <a:spLocks/>
          </p:cNvSpPr>
          <p:nvPr/>
        </p:nvSpPr>
        <p:spPr>
          <a:xfrm>
            <a:off x="369415" y="894293"/>
            <a:ext cx="9326561" cy="5585816"/>
          </a:xfrm>
          <a:prstGeom prst="rect">
            <a:avLst/>
          </a:prstGeom>
        </p:spPr>
        <p:txBody>
          <a:bodyPr/>
          <a:lstStyle>
            <a:lvl1pPr marL="0"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kern="0" dirty="0"/>
              <a:t>PuTTY -&gt; PuTTY </a:t>
            </a:r>
            <a:r>
              <a:rPr lang="ko-KR" altLang="en-US" kern="0" dirty="0"/>
              <a:t>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046074-B4F7-44F7-BBC8-6019ABEF9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000"/>
          <a:stretch/>
        </p:blipFill>
        <p:spPr>
          <a:xfrm>
            <a:off x="609600" y="1600200"/>
            <a:ext cx="2971800" cy="399533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EBE6F5A-434C-4B7D-8692-A47AA1000B3A}"/>
              </a:ext>
            </a:extLst>
          </p:cNvPr>
          <p:cNvSpPr/>
          <p:nvPr/>
        </p:nvSpPr>
        <p:spPr>
          <a:xfrm>
            <a:off x="1143000" y="2743200"/>
            <a:ext cx="16764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C186A0-EC6C-438C-A10C-377478899F91}"/>
              </a:ext>
            </a:extLst>
          </p:cNvPr>
          <p:cNvSpPr/>
          <p:nvPr/>
        </p:nvSpPr>
        <p:spPr>
          <a:xfrm>
            <a:off x="1066800" y="3865936"/>
            <a:ext cx="1676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286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1AB477D-22BF-4539-82F3-84D38954E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8FC14C8-4404-4FDD-8149-12C7EABE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https://aws.amazon.com/ko/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476AEA-7591-4D2E-9A81-B8AA49028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85" y="1422733"/>
            <a:ext cx="6701715" cy="48156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E6B51B3-BDCD-42A0-B237-0AEA2EC1D926}"/>
              </a:ext>
            </a:extLst>
          </p:cNvPr>
          <p:cNvSpPr/>
          <p:nvPr/>
        </p:nvSpPr>
        <p:spPr>
          <a:xfrm>
            <a:off x="5943600" y="2133600"/>
            <a:ext cx="914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681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953AC0-FF91-45DE-BE75-6DCEFFEB1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3" y="990600"/>
            <a:ext cx="5208343" cy="52006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0396C7-6404-47BF-ABBA-621503EA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 </a:t>
            </a:r>
            <a:r>
              <a:rPr lang="ko-KR" altLang="en-US" dirty="0"/>
              <a:t>이용 </a:t>
            </a:r>
            <a:r>
              <a:rPr lang="en-US" altLang="ko-KR" dirty="0"/>
              <a:t>EC2 </a:t>
            </a:r>
            <a:r>
              <a:rPr lang="ko-KR" altLang="en-US" dirty="0"/>
              <a:t>접속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25EE93-E0F4-4224-82B9-1711F1752D81}"/>
              </a:ext>
            </a:extLst>
          </p:cNvPr>
          <p:cNvSpPr/>
          <p:nvPr/>
        </p:nvSpPr>
        <p:spPr>
          <a:xfrm>
            <a:off x="2133600" y="2209800"/>
            <a:ext cx="2514600" cy="342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A406CB-80C6-40D8-9AAC-3DC1038A5ACC}"/>
              </a:ext>
            </a:extLst>
          </p:cNvPr>
          <p:cNvSpPr txBox="1"/>
          <p:nvPr/>
        </p:nvSpPr>
        <p:spPr>
          <a:xfrm>
            <a:off x="5638800" y="2182258"/>
            <a:ext cx="197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1.EC2 </a:t>
            </a:r>
            <a:r>
              <a:rPr lang="ko-KR" altLang="en-US" b="1" dirty="0">
                <a:solidFill>
                  <a:srgbClr val="FF0000"/>
                </a:solidFill>
              </a:rPr>
              <a:t>아이피 입력</a:t>
            </a:r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6F96D9AC-D7E3-4765-997D-634FF1202C00}"/>
              </a:ext>
            </a:extLst>
          </p:cNvPr>
          <p:cNvSpPr/>
          <p:nvPr/>
        </p:nvSpPr>
        <p:spPr>
          <a:xfrm>
            <a:off x="4800600" y="2286000"/>
            <a:ext cx="685800" cy="2667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62B2F-3C9C-4790-9BAF-4FB90B134ABF}"/>
              </a:ext>
            </a:extLst>
          </p:cNvPr>
          <p:cNvSpPr/>
          <p:nvPr/>
        </p:nvSpPr>
        <p:spPr>
          <a:xfrm>
            <a:off x="2209800" y="3504089"/>
            <a:ext cx="2514600" cy="342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FA981B-D985-4FE9-B96E-EA2DB7283D77}"/>
              </a:ext>
            </a:extLst>
          </p:cNvPr>
          <p:cNvSpPr txBox="1"/>
          <p:nvPr/>
        </p:nvSpPr>
        <p:spPr>
          <a:xfrm>
            <a:off x="5715000" y="347654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</a:t>
            </a:r>
            <a:r>
              <a:rPr lang="ko-KR" altLang="en-US" b="1" dirty="0">
                <a:solidFill>
                  <a:srgbClr val="FF0000"/>
                </a:solidFill>
              </a:rPr>
              <a:t>입력</a:t>
            </a: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458B1AE3-7E85-4051-9929-065451903DDA}"/>
              </a:ext>
            </a:extLst>
          </p:cNvPr>
          <p:cNvSpPr/>
          <p:nvPr/>
        </p:nvSpPr>
        <p:spPr>
          <a:xfrm>
            <a:off x="4876800" y="3580289"/>
            <a:ext cx="685800" cy="2667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1D3155-18A9-4B83-903B-809CC59DA232}"/>
              </a:ext>
            </a:extLst>
          </p:cNvPr>
          <p:cNvSpPr/>
          <p:nvPr/>
        </p:nvSpPr>
        <p:spPr>
          <a:xfrm>
            <a:off x="4495799" y="4133849"/>
            <a:ext cx="990601" cy="342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55C20-9EE9-4274-8F4F-C9EC21E8A090}"/>
              </a:ext>
            </a:extLst>
          </p:cNvPr>
          <p:cNvSpPr txBox="1"/>
          <p:nvPr/>
        </p:nvSpPr>
        <p:spPr>
          <a:xfrm>
            <a:off x="6453764" y="4100975"/>
            <a:ext cx="83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3.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C477D030-88F2-4A25-B9B9-22ACB65F4E5C}"/>
              </a:ext>
            </a:extLst>
          </p:cNvPr>
          <p:cNvSpPr/>
          <p:nvPr/>
        </p:nvSpPr>
        <p:spPr>
          <a:xfrm>
            <a:off x="5615564" y="4204717"/>
            <a:ext cx="690646" cy="2667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908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DF831-81EF-4A3C-A870-D866F142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 </a:t>
            </a:r>
            <a:r>
              <a:rPr lang="ko-KR" altLang="en-US" dirty="0"/>
              <a:t>이용 </a:t>
            </a:r>
            <a:r>
              <a:rPr lang="en-US" altLang="ko-KR" dirty="0"/>
              <a:t>EC2 </a:t>
            </a:r>
            <a:r>
              <a:rPr lang="ko-KR" altLang="en-US" dirty="0"/>
              <a:t>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385455-ABC5-4997-93F3-8CB4B4E08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5437281" cy="54292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B23A956-FAFD-4B0C-BC4C-6E09D1262DE1}"/>
              </a:ext>
            </a:extLst>
          </p:cNvPr>
          <p:cNvSpPr/>
          <p:nvPr/>
        </p:nvSpPr>
        <p:spPr>
          <a:xfrm>
            <a:off x="381000" y="2590801"/>
            <a:ext cx="16002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F75B3D-14D8-4ABA-8288-72BB1FE06D4C}"/>
              </a:ext>
            </a:extLst>
          </p:cNvPr>
          <p:cNvSpPr/>
          <p:nvPr/>
        </p:nvSpPr>
        <p:spPr>
          <a:xfrm>
            <a:off x="457200" y="3124200"/>
            <a:ext cx="16002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FD7177-69E2-41A0-A89D-4C5E95FEF19D}"/>
              </a:ext>
            </a:extLst>
          </p:cNvPr>
          <p:cNvSpPr/>
          <p:nvPr/>
        </p:nvSpPr>
        <p:spPr>
          <a:xfrm>
            <a:off x="609600" y="3810000"/>
            <a:ext cx="12954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624F7D-6E1B-42BE-B334-F26C3F99F48E}"/>
              </a:ext>
            </a:extLst>
          </p:cNvPr>
          <p:cNvSpPr/>
          <p:nvPr/>
        </p:nvSpPr>
        <p:spPr>
          <a:xfrm>
            <a:off x="4724400" y="4495799"/>
            <a:ext cx="1093881" cy="443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209048-56B1-412C-AD7B-A1CDF352F789}"/>
              </a:ext>
            </a:extLst>
          </p:cNvPr>
          <p:cNvSpPr txBox="1"/>
          <p:nvPr/>
        </p:nvSpPr>
        <p:spPr>
          <a:xfrm>
            <a:off x="5943600" y="4532947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앞에서 생성한 </a:t>
            </a:r>
            <a:r>
              <a:rPr lang="en-US" altLang="ko-KR" b="1" dirty="0">
                <a:solidFill>
                  <a:srgbClr val="FF0000"/>
                </a:solidFill>
              </a:rPr>
              <a:t>EC2 </a:t>
            </a:r>
            <a:r>
              <a:rPr lang="ko-KR" altLang="en-US" b="1" dirty="0">
                <a:solidFill>
                  <a:srgbClr val="FF0000"/>
                </a:solidFill>
              </a:rPr>
              <a:t>개인키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my_key1.ppk </a:t>
            </a:r>
            <a:r>
              <a:rPr lang="ko-KR" altLang="en-US" b="1" dirty="0">
                <a:solidFill>
                  <a:srgbClr val="FF0000"/>
                </a:solidFill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027940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3F04B5-5E51-4609-BD33-D79412AAE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4400"/>
            <a:ext cx="4903092" cy="48958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0396C7-6404-47BF-ABBA-621503EA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 </a:t>
            </a:r>
            <a:r>
              <a:rPr lang="ko-KR" altLang="en-US" dirty="0"/>
              <a:t>이용 </a:t>
            </a:r>
            <a:r>
              <a:rPr lang="en-US" altLang="ko-KR" dirty="0"/>
              <a:t>EC2 </a:t>
            </a:r>
            <a:r>
              <a:rPr lang="ko-KR" altLang="en-US" dirty="0"/>
              <a:t>접속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1D3155-18A9-4B83-903B-809CC59DA232}"/>
              </a:ext>
            </a:extLst>
          </p:cNvPr>
          <p:cNvSpPr/>
          <p:nvPr/>
        </p:nvSpPr>
        <p:spPr>
          <a:xfrm>
            <a:off x="1905000" y="3995166"/>
            <a:ext cx="2057400" cy="342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55C20-9EE9-4274-8F4F-C9EC21E8A090}"/>
              </a:ext>
            </a:extLst>
          </p:cNvPr>
          <p:cNvSpPr txBox="1"/>
          <p:nvPr/>
        </p:nvSpPr>
        <p:spPr>
          <a:xfrm>
            <a:off x="5793819" y="3920865"/>
            <a:ext cx="83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C477D030-88F2-4A25-B9B9-22ACB65F4E5C}"/>
              </a:ext>
            </a:extLst>
          </p:cNvPr>
          <p:cNvSpPr/>
          <p:nvPr/>
        </p:nvSpPr>
        <p:spPr>
          <a:xfrm>
            <a:off x="4978907" y="3946784"/>
            <a:ext cx="690646" cy="2667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72FA93-65A1-4561-8302-4FAF1A2DA88C}"/>
              </a:ext>
            </a:extLst>
          </p:cNvPr>
          <p:cNvSpPr/>
          <p:nvPr/>
        </p:nvSpPr>
        <p:spPr>
          <a:xfrm>
            <a:off x="167093" y="1447800"/>
            <a:ext cx="990601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BC89C8-0054-4160-8D3E-20985AE09C46}"/>
              </a:ext>
            </a:extLst>
          </p:cNvPr>
          <p:cNvSpPr/>
          <p:nvPr/>
        </p:nvSpPr>
        <p:spPr>
          <a:xfrm>
            <a:off x="4114800" y="3845879"/>
            <a:ext cx="838200" cy="408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A1A5E3-541E-4469-97CF-17B01FB8F9A1}"/>
              </a:ext>
            </a:extLst>
          </p:cNvPr>
          <p:cNvSpPr/>
          <p:nvPr/>
        </p:nvSpPr>
        <p:spPr>
          <a:xfrm>
            <a:off x="3048000" y="5401863"/>
            <a:ext cx="990600" cy="408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CFAC0C-2B6A-4ACD-BC38-9D9AD053134F}"/>
              </a:ext>
            </a:extLst>
          </p:cNvPr>
          <p:cNvSpPr txBox="1"/>
          <p:nvPr/>
        </p:nvSpPr>
        <p:spPr>
          <a:xfrm>
            <a:off x="3162629" y="5806363"/>
            <a:ext cx="83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07338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9E9522-8546-4DDD-BB98-CA5879657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 </a:t>
            </a:r>
            <a:r>
              <a:rPr lang="ko-KR" altLang="en-US" dirty="0"/>
              <a:t>이용 </a:t>
            </a:r>
            <a:r>
              <a:rPr lang="en-US" altLang="ko-KR" dirty="0"/>
              <a:t>EC2 </a:t>
            </a:r>
            <a:r>
              <a:rPr lang="ko-KR" altLang="en-US" dirty="0"/>
              <a:t>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EBA4B4-6274-4AB9-86A1-B36F95171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38200"/>
            <a:ext cx="8550441" cy="54333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443A724-90A6-447E-9EB8-763B85BB1BA2}"/>
              </a:ext>
            </a:extLst>
          </p:cNvPr>
          <p:cNvSpPr/>
          <p:nvPr/>
        </p:nvSpPr>
        <p:spPr>
          <a:xfrm>
            <a:off x="1295400" y="990600"/>
            <a:ext cx="99060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56F82E-8BE8-48A5-B6D2-15F8C0EC237D}"/>
              </a:ext>
            </a:extLst>
          </p:cNvPr>
          <p:cNvSpPr txBox="1"/>
          <p:nvPr/>
        </p:nvSpPr>
        <p:spPr>
          <a:xfrm>
            <a:off x="2239755" y="914400"/>
            <a:ext cx="274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사용자명 </a:t>
            </a:r>
            <a:r>
              <a:rPr lang="en-US" altLang="ko-KR" b="1" dirty="0">
                <a:solidFill>
                  <a:srgbClr val="FF0000"/>
                </a:solidFill>
              </a:rPr>
              <a:t>ubuntu</a:t>
            </a:r>
            <a:r>
              <a:rPr lang="ko-KR" altLang="en-US" b="1" dirty="0">
                <a:solidFill>
                  <a:srgbClr val="FF0000"/>
                </a:solidFill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4045777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F75EC25C-DF99-4CD0-862D-057FFB6BF420}"/>
              </a:ext>
            </a:extLst>
          </p:cNvPr>
          <p:cNvSpPr txBox="1">
            <a:spLocks/>
          </p:cNvSpPr>
          <p:nvPr/>
        </p:nvSpPr>
        <p:spPr>
          <a:xfrm>
            <a:off x="1219200" y="5181600"/>
            <a:ext cx="53340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/>
            <a:r>
              <a:rPr lang="en-US" altLang="ko-KR" sz="2800" b="1" kern="0" spc="2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3.2</a:t>
            </a:r>
            <a:r>
              <a:rPr lang="ko-KR" altLang="en-US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</a:t>
            </a:r>
            <a:r>
              <a:rPr lang="ko-KR" altLang="en-US" sz="2800" b="1" kern="0" spc="-1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EC2 </a:t>
            </a:r>
            <a:r>
              <a:rPr lang="ko-KR" altLang="en-US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라이브러리 설치</a:t>
            </a:r>
            <a:endParaRPr lang="en-US" altLang="ko-KR" sz="2800" b="1" kern="0" spc="-14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584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3DE91-620C-40BF-BDE1-92E1F74A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설치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8EE9B1-8F63-486E-A58B-0ADD475A0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261"/>
            <a:ext cx="9906000" cy="44394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84B44C9-F016-45A4-A978-42815C5E54A4}"/>
              </a:ext>
            </a:extLst>
          </p:cNvPr>
          <p:cNvSpPr/>
          <p:nvPr/>
        </p:nvSpPr>
        <p:spPr>
          <a:xfrm>
            <a:off x="2438400" y="1447800"/>
            <a:ext cx="99060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2DB3E9-9A32-449E-BC29-BC0425A0E939}"/>
              </a:ext>
            </a:extLst>
          </p:cNvPr>
          <p:cNvSpPr/>
          <p:nvPr/>
        </p:nvSpPr>
        <p:spPr>
          <a:xfrm>
            <a:off x="2438399" y="3733800"/>
            <a:ext cx="99060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B9117-58C9-4C29-B82D-07988679BB9C}"/>
              </a:ext>
            </a:extLst>
          </p:cNvPr>
          <p:cNvSpPr txBox="1"/>
          <p:nvPr/>
        </p:nvSpPr>
        <p:spPr>
          <a:xfrm>
            <a:off x="3429000" y="3657600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python3 </a:t>
            </a:r>
            <a:r>
              <a:rPr lang="ko-KR" altLang="en-US" b="1" dirty="0">
                <a:solidFill>
                  <a:srgbClr val="FF0000"/>
                </a:solidFill>
              </a:rPr>
              <a:t>라고 명령 </a:t>
            </a:r>
            <a:r>
              <a:rPr lang="ko-KR" altLang="en-US" b="1" dirty="0" err="1">
                <a:solidFill>
                  <a:srgbClr val="FF0000"/>
                </a:solidFill>
              </a:rPr>
              <a:t>입력시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파이썬이</a:t>
            </a:r>
            <a:r>
              <a:rPr lang="ko-KR" altLang="en-US" b="1" dirty="0">
                <a:solidFill>
                  <a:srgbClr val="FF0000"/>
                </a:solidFill>
              </a:rPr>
              <a:t> 실행됨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C005F-E7BD-4FE0-BB68-4CC1825B6BED}"/>
              </a:ext>
            </a:extLst>
          </p:cNvPr>
          <p:cNvSpPr txBox="1"/>
          <p:nvPr/>
        </p:nvSpPr>
        <p:spPr>
          <a:xfrm>
            <a:off x="3505200" y="1383268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python </a:t>
            </a:r>
            <a:r>
              <a:rPr lang="ko-KR" altLang="en-US" b="1" dirty="0">
                <a:solidFill>
                  <a:srgbClr val="FF0000"/>
                </a:solidFill>
              </a:rPr>
              <a:t>명령 없음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FA3EC-D9EF-4DD7-9A2B-904105016C8A}"/>
              </a:ext>
            </a:extLst>
          </p:cNvPr>
          <p:cNvSpPr/>
          <p:nvPr/>
        </p:nvSpPr>
        <p:spPr>
          <a:xfrm>
            <a:off x="302193" y="4687862"/>
            <a:ext cx="99060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1F97C-2316-4F9C-A3C7-B2AA5597F319}"/>
              </a:ext>
            </a:extLst>
          </p:cNvPr>
          <p:cNvSpPr txBox="1"/>
          <p:nvPr/>
        </p:nvSpPr>
        <p:spPr>
          <a:xfrm>
            <a:off x="1292794" y="4611662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python3 </a:t>
            </a:r>
            <a:r>
              <a:rPr lang="ko-KR" altLang="en-US" b="1" dirty="0">
                <a:solidFill>
                  <a:srgbClr val="FF0000"/>
                </a:solidFill>
              </a:rPr>
              <a:t>명령입력 창에서 빠져나옴</a:t>
            </a:r>
          </a:p>
        </p:txBody>
      </p:sp>
    </p:spTree>
    <p:extLst>
      <p:ext uri="{BB962C8B-B14F-4D97-AF65-F5344CB8AC3E}">
        <p14:creationId xmlns:p14="http://schemas.microsoft.com/office/powerpoint/2010/main" val="3186489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CFF16-2BD5-4254-93F5-96F85CB03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운영체제 업데이트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51C4C0-6FA6-446B-8E8F-8DBB0C1AE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Ubuntu </a:t>
            </a:r>
            <a:r>
              <a:rPr lang="ko-KR" altLang="en-US" dirty="0"/>
              <a:t>리눅스에 기존 설치된 프로그램 업데이트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FA7B7C-8F85-4C25-903B-080C1DD63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075955"/>
            <a:ext cx="8610600" cy="38589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063FFC9-EE2C-4743-8D83-B1487AF39F86}"/>
              </a:ext>
            </a:extLst>
          </p:cNvPr>
          <p:cNvSpPr/>
          <p:nvPr/>
        </p:nvSpPr>
        <p:spPr>
          <a:xfrm>
            <a:off x="2209800" y="2286000"/>
            <a:ext cx="2119532" cy="209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618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8287F-64A6-4C08-AD9C-09121EB3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운영체제 업데이트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072488-F101-405F-AA5D-211D547AC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261"/>
            <a:ext cx="9906000" cy="44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425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36503-C3C0-464F-8FAA-B1279A55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가상환경 생성 프로그램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4C2042-44DC-4B4C-ABA7-4B49D086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리눅스 운영체제에서 파이썬 가상환경을 만들어주는 프로그램 </a:t>
            </a:r>
            <a:r>
              <a:rPr lang="en-US" altLang="ko-KR" dirty="0"/>
              <a:t>python3-venv </a:t>
            </a:r>
            <a:r>
              <a:rPr lang="ko-KR" altLang="en-US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633637-2B3E-4A72-9410-AF873E31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44" y="1600200"/>
            <a:ext cx="9067800" cy="406383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543363F-DD27-4FC0-9E42-0B48E28242FA}"/>
              </a:ext>
            </a:extLst>
          </p:cNvPr>
          <p:cNvSpPr/>
          <p:nvPr/>
        </p:nvSpPr>
        <p:spPr>
          <a:xfrm>
            <a:off x="2438400" y="1828800"/>
            <a:ext cx="3048000" cy="209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5888E0-2BEB-4B8B-97FB-FCF60101C643}"/>
              </a:ext>
            </a:extLst>
          </p:cNvPr>
          <p:cNvSpPr/>
          <p:nvPr/>
        </p:nvSpPr>
        <p:spPr>
          <a:xfrm>
            <a:off x="2971800" y="4114800"/>
            <a:ext cx="533400" cy="286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032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C8FC6-E80E-49B0-8054-BFEB4B1A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가상환경 생성 프로그램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FC7FC6-7000-40CC-9B03-49AF6C5AA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261"/>
            <a:ext cx="9906000" cy="44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8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37BB7-2779-476A-9423-626331BF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6B7489-2D81-4E54-B8B8-72F72547A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5955185" cy="477307"/>
          </a:xfrm>
        </p:spPr>
        <p:txBody>
          <a:bodyPr/>
          <a:lstStyle/>
          <a:p>
            <a:r>
              <a:rPr lang="en-US" altLang="ko-KR"/>
              <a:t>AWS </a:t>
            </a:r>
            <a:r>
              <a:rPr lang="ko-KR" altLang="en-US" dirty="0"/>
              <a:t>서비스 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6F42E-BE18-4722-BA53-A79167CD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524000"/>
            <a:ext cx="6971630" cy="500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12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25403-CC00-4C6C-B51E-13CEB4CDE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 폴더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304FBB-C96F-4F18-9277-E4DD75E77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가상환경을 저장할 폴더 생성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~/ai/cloud/workspace/</a:t>
            </a:r>
            <a:r>
              <a:rPr lang="en-US" altLang="ko-KR" dirty="0" err="1"/>
              <a:t>venvs</a:t>
            </a:r>
            <a:r>
              <a:rPr lang="en-US" altLang="ko-KR" dirty="0"/>
              <a:t> </a:t>
            </a:r>
            <a:r>
              <a:rPr lang="ko-KR" altLang="en-US" dirty="0"/>
              <a:t>폴더에 가상환경 </a:t>
            </a:r>
            <a:r>
              <a:rPr lang="en-US" altLang="ko-KR" dirty="0" err="1"/>
              <a:t>myproject</a:t>
            </a:r>
            <a:r>
              <a:rPr lang="ko-KR" altLang="en-US" dirty="0"/>
              <a:t>를 생성할 것임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아래의 명령을 입력해서 </a:t>
            </a:r>
            <a:r>
              <a:rPr lang="en-US" altLang="ko-KR" dirty="0"/>
              <a:t>~/ai/cloud/workspace/</a:t>
            </a:r>
            <a:r>
              <a:rPr lang="en-US" altLang="ko-KR" dirty="0" err="1"/>
              <a:t>venvs</a:t>
            </a:r>
            <a:r>
              <a:rPr lang="en-US" altLang="ko-KR" dirty="0"/>
              <a:t>  </a:t>
            </a:r>
            <a:r>
              <a:rPr lang="ko-KR" altLang="en-US" dirty="0"/>
              <a:t>폴더를 생성하고 가상환경 </a:t>
            </a:r>
            <a:r>
              <a:rPr lang="en-US" altLang="ko-KR" dirty="0" err="1"/>
              <a:t>myproject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55B790-3C66-4F60-AA01-F2DE8B26D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0"/>
            <a:ext cx="9906000" cy="255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156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F702F-26A5-42FB-B75D-BB2D9192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 활성화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5ACE69-B427-463E-9B41-837E6A3D9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activate </a:t>
            </a:r>
            <a:r>
              <a:rPr lang="ko-KR" altLang="en-US" dirty="0"/>
              <a:t>명령을 실행해서 가상환경 활성화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가상환경은 </a:t>
            </a:r>
            <a:r>
              <a:rPr lang="en-US" altLang="ko-KR" dirty="0"/>
              <a:t>~/ai/cloud/workspace/</a:t>
            </a:r>
            <a:r>
              <a:rPr lang="en-US" altLang="ko-KR" dirty="0" err="1"/>
              <a:t>venvs</a:t>
            </a:r>
            <a:r>
              <a:rPr lang="en-US" altLang="ko-KR" dirty="0"/>
              <a:t>/</a:t>
            </a:r>
            <a:r>
              <a:rPr lang="en-US" altLang="ko-KR" dirty="0" err="1"/>
              <a:t>myproject</a:t>
            </a:r>
            <a:r>
              <a:rPr lang="en-US" altLang="ko-KR" dirty="0"/>
              <a:t> </a:t>
            </a:r>
            <a:r>
              <a:rPr lang="ko-KR" altLang="en-US" dirty="0"/>
              <a:t>이며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가상환경을 활성화하는 </a:t>
            </a:r>
            <a:r>
              <a:rPr lang="en-US" altLang="ko-KR" dirty="0"/>
              <a:t>activate </a:t>
            </a:r>
            <a:r>
              <a:rPr lang="ko-KR" altLang="en-US" dirty="0"/>
              <a:t>명령은 </a:t>
            </a:r>
            <a:r>
              <a:rPr lang="en-US" altLang="ko-KR" dirty="0"/>
              <a:t>~/ai/cloud/workspace/</a:t>
            </a:r>
            <a:r>
              <a:rPr lang="en-US" altLang="ko-KR" dirty="0" err="1"/>
              <a:t>venvs</a:t>
            </a:r>
            <a:r>
              <a:rPr lang="en-US" altLang="ko-KR" dirty="0"/>
              <a:t>/</a:t>
            </a:r>
            <a:r>
              <a:rPr lang="en-US" altLang="ko-KR" dirty="0" err="1"/>
              <a:t>myproject</a:t>
            </a:r>
            <a:r>
              <a:rPr lang="en-US" altLang="ko-KR" dirty="0"/>
              <a:t>/bin </a:t>
            </a:r>
            <a:r>
              <a:rPr lang="ko-KR" altLang="en-US" dirty="0"/>
              <a:t>에 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D26E00-84E6-4478-A23B-384BA8EAB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35" y="2438400"/>
            <a:ext cx="9906000" cy="255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64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47765-A8F7-405E-B605-8B925671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wheel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0683D-690F-4F7D-B2F0-533CCEC57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파이썬 </a:t>
            </a:r>
            <a:r>
              <a:rPr lang="en-US" altLang="ko-KR" dirty="0"/>
              <a:t>pip install </a:t>
            </a:r>
            <a:r>
              <a:rPr lang="ko-KR" altLang="en-US" dirty="0"/>
              <a:t>명령이 잘 동작하도록 </a:t>
            </a:r>
            <a:r>
              <a:rPr lang="en-US" altLang="ko-KR" dirty="0"/>
              <a:t>wheel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wheel</a:t>
            </a:r>
            <a:r>
              <a:rPr lang="ko-KR" altLang="en-US" dirty="0"/>
              <a:t>이 설치되 있지 않으면 </a:t>
            </a:r>
            <a:r>
              <a:rPr lang="en-US" altLang="ko-KR" dirty="0"/>
              <a:t>pip install </a:t>
            </a:r>
            <a:r>
              <a:rPr lang="ko-KR" altLang="en-US" dirty="0" err="1"/>
              <a:t>명령시</a:t>
            </a:r>
            <a:r>
              <a:rPr lang="ko-KR" altLang="en-US" dirty="0"/>
              <a:t> 에러가 발생 할 수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E71061-B648-4190-ADAE-B46369C33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6913"/>
            <a:ext cx="9906000" cy="258417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D4645C-6AE0-4FFA-BD97-00BBDF29E117}"/>
              </a:ext>
            </a:extLst>
          </p:cNvPr>
          <p:cNvSpPr/>
          <p:nvPr/>
        </p:nvSpPr>
        <p:spPr>
          <a:xfrm>
            <a:off x="6858000" y="2286000"/>
            <a:ext cx="21336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773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E48F3-5291-46DE-B1F3-BB2E1ACF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</a:t>
            </a:r>
            <a:r>
              <a:rPr lang="ko-KR" altLang="en-US" dirty="0"/>
              <a:t>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0105C1-011D-42BF-BD0A-6038C810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6913"/>
            <a:ext cx="9906000" cy="258417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2502DF4-52C7-446E-B274-22A8E5FB7E8A}"/>
              </a:ext>
            </a:extLst>
          </p:cNvPr>
          <p:cNvSpPr/>
          <p:nvPr/>
        </p:nvSpPr>
        <p:spPr>
          <a:xfrm>
            <a:off x="6858000" y="2286000"/>
            <a:ext cx="21336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043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3C2AC8-3126-4F8C-8358-30290C07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</a:t>
            </a:r>
            <a:r>
              <a:rPr lang="ko-KR" altLang="en-US" dirty="0"/>
              <a:t>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B4C8A7-3A8A-437D-8882-DD81EC7B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2059"/>
            <a:ext cx="9906000" cy="35338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FC79A6E-038E-46C0-A5EF-8236127E5BA1}"/>
              </a:ext>
            </a:extLst>
          </p:cNvPr>
          <p:cNvSpPr/>
          <p:nvPr/>
        </p:nvSpPr>
        <p:spPr>
          <a:xfrm>
            <a:off x="5791200" y="1752600"/>
            <a:ext cx="21336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399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0BEAE-D8E4-4132-97E1-281C1F726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matplotlib</a:t>
            </a:r>
            <a:r>
              <a:rPr lang="ko-KR" altLang="en-US" dirty="0"/>
              <a:t>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B53E42-A406-4EC4-AEAF-04BC06F2B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906000" cy="35338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43A5C1A-5C7D-4318-B71A-A1B276983C8D}"/>
              </a:ext>
            </a:extLst>
          </p:cNvPr>
          <p:cNvSpPr/>
          <p:nvPr/>
        </p:nvSpPr>
        <p:spPr>
          <a:xfrm>
            <a:off x="5791200" y="1752600"/>
            <a:ext cx="2133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460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D7E43-33C4-4995-B733-049A7101B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Pyecharts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17CC7A-00EC-4264-9E9E-695344FD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2059"/>
            <a:ext cx="9906000" cy="35338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B1E2366-4632-4AF1-855F-74A0A88FF66A}"/>
              </a:ext>
            </a:extLst>
          </p:cNvPr>
          <p:cNvSpPr/>
          <p:nvPr/>
        </p:nvSpPr>
        <p:spPr>
          <a:xfrm>
            <a:off x="5791200" y="1752600"/>
            <a:ext cx="21336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571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013F8-AF8C-4E2C-A9A1-51A13D11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Waitress </a:t>
            </a:r>
            <a:r>
              <a:rPr lang="ko-KR" altLang="en-US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F9C1A0-D83A-4103-9B9B-300507FEF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9011"/>
            <a:ext cx="9906000" cy="255997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0CFD590-E0C2-4747-96A2-28F1D01B35F0}"/>
              </a:ext>
            </a:extLst>
          </p:cNvPr>
          <p:cNvSpPr/>
          <p:nvPr/>
        </p:nvSpPr>
        <p:spPr>
          <a:xfrm>
            <a:off x="5791200" y="2286000"/>
            <a:ext cx="22098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7187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F75EC25C-DF99-4CD0-862D-057FFB6BF420}"/>
              </a:ext>
            </a:extLst>
          </p:cNvPr>
          <p:cNvSpPr txBox="1">
            <a:spLocks/>
          </p:cNvSpPr>
          <p:nvPr/>
        </p:nvSpPr>
        <p:spPr>
          <a:xfrm>
            <a:off x="685800" y="5105400"/>
            <a:ext cx="64008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/>
            <a:r>
              <a:rPr lang="en-US" altLang="ko-KR" sz="2800" b="1" kern="0" spc="2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3.3</a:t>
            </a:r>
            <a:r>
              <a:rPr lang="ko-KR" altLang="en-US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</a:t>
            </a:r>
            <a:r>
              <a:rPr lang="ko-KR" altLang="en-US" sz="2800" b="1" kern="0" spc="-1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800" b="1" kern="0" spc="-1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FLASK </a:t>
            </a:r>
            <a:r>
              <a:rPr lang="ko-KR" altLang="en-US" sz="2800" b="1" kern="0" spc="-11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웹어플리케이션</a:t>
            </a:r>
            <a:r>
              <a:rPr lang="ko-KR" altLang="en-US" sz="2800" b="1" kern="0" spc="-1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업로드</a:t>
            </a:r>
            <a:endParaRPr lang="en-US" altLang="ko-KR" sz="2800" b="1" kern="0" spc="-14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4102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A223B-E104-49EE-85D2-E25C7B41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 err="1"/>
              <a:t>웹어플리케이션</a:t>
            </a:r>
            <a:r>
              <a:rPr lang="ko-KR" altLang="en-US" dirty="0"/>
              <a:t> 업로드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2377BB-0A29-4D02-9358-B1857C49CB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-106988" y="6192246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59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1AE697-6A42-46C1-94E3-63EE5C3CA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6446213" cy="5125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66F1B5-AE5A-45F3-BBCF-C8B26BE2C40A}"/>
              </a:ext>
            </a:extLst>
          </p:cNvPr>
          <p:cNvSpPr txBox="1"/>
          <p:nvPr/>
        </p:nvSpPr>
        <p:spPr>
          <a:xfrm>
            <a:off x="740033" y="85824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FileZilla </a:t>
            </a:r>
            <a:r>
              <a:rPr lang="ko-KR" altLang="en-US" b="1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45044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4D8F6B1-BD83-496A-A361-0FAC1BC0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CFFF5B-195B-4244-BB6C-888381056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747"/>
            <a:ext cx="9906000" cy="53305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879487-443C-4784-BB89-60B9EA473F9B}"/>
              </a:ext>
            </a:extLst>
          </p:cNvPr>
          <p:cNvSpPr/>
          <p:nvPr/>
        </p:nvSpPr>
        <p:spPr>
          <a:xfrm>
            <a:off x="381000" y="762380"/>
            <a:ext cx="533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7708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A223B-E104-49EE-85D2-E25C7B41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 err="1"/>
              <a:t>웹어플리케이션</a:t>
            </a:r>
            <a:r>
              <a:rPr lang="ko-KR" altLang="en-US" dirty="0"/>
              <a:t> 업로드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1668F1-724C-4E69-A6A7-06A02CD3A0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60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E6A632-20FD-4892-86D6-34DEC34FD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882468"/>
            <a:ext cx="7132013" cy="567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401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A223B-E104-49EE-85D2-E25C7B41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 err="1"/>
              <a:t>웹어플리케이션</a:t>
            </a:r>
            <a:r>
              <a:rPr lang="ko-KR" altLang="en-US" dirty="0"/>
              <a:t> 업로드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ADEA06-DA81-4278-9CF3-965DA99873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61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BCEDAF-2A0C-4160-967A-AA4D69A70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91" b="17301"/>
          <a:stretch/>
        </p:blipFill>
        <p:spPr>
          <a:xfrm>
            <a:off x="533400" y="1065878"/>
            <a:ext cx="3886199" cy="47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312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A223B-E104-49EE-85D2-E25C7B41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 err="1"/>
              <a:t>웹어플리케이션</a:t>
            </a:r>
            <a:r>
              <a:rPr lang="ko-KR" altLang="en-US" dirty="0"/>
              <a:t> 업로드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D99955-3FFC-4A7A-B1E0-8CD4F9B551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62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19842D-A078-4941-B452-EB241F71D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627"/>
          <a:stretch/>
        </p:blipFill>
        <p:spPr>
          <a:xfrm>
            <a:off x="533400" y="944525"/>
            <a:ext cx="7315200" cy="4541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4F388F-87FD-42D3-8B3C-D97F14A4EB6C}"/>
              </a:ext>
            </a:extLst>
          </p:cNvPr>
          <p:cNvSpPr txBox="1"/>
          <p:nvPr/>
        </p:nvSpPr>
        <p:spPr>
          <a:xfrm>
            <a:off x="5158740" y="2209800"/>
            <a:ext cx="17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EC2</a:t>
            </a:r>
            <a:r>
              <a:rPr lang="ko-KR" altLang="en-US" b="1" dirty="0">
                <a:solidFill>
                  <a:srgbClr val="FF0000"/>
                </a:solidFill>
              </a:rPr>
              <a:t> 아이피 입력</a:t>
            </a:r>
          </a:p>
        </p:txBody>
      </p:sp>
    </p:spTree>
    <p:extLst>
      <p:ext uri="{BB962C8B-B14F-4D97-AF65-F5344CB8AC3E}">
        <p14:creationId xmlns:p14="http://schemas.microsoft.com/office/powerpoint/2010/main" val="39886159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A9BA6CB-838B-47E3-82EE-F5F0B8133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 err="1"/>
              <a:t>웹어플리케이션</a:t>
            </a:r>
            <a:r>
              <a:rPr lang="ko-KR" altLang="en-US" dirty="0"/>
              <a:t> 업로드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8EACBE-0041-413A-9638-FACAD39634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-318117" y="63246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63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53C33E-A79F-4D99-A06E-C04E3DF3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7905750" cy="6724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9D94AE-2F77-4304-AD3B-1A8BB815B542}"/>
              </a:ext>
            </a:extLst>
          </p:cNvPr>
          <p:cNvSpPr txBox="1"/>
          <p:nvPr/>
        </p:nvSpPr>
        <p:spPr>
          <a:xfrm>
            <a:off x="1586883" y="5257800"/>
            <a:ext cx="8686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ubuntu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C355A6-F5B6-4572-9128-62CAE10B2552}"/>
              </a:ext>
            </a:extLst>
          </p:cNvPr>
          <p:cNvSpPr txBox="1"/>
          <p:nvPr/>
        </p:nvSpPr>
        <p:spPr>
          <a:xfrm>
            <a:off x="5015883" y="1905001"/>
            <a:ext cx="57419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ubuntu</a:t>
            </a:r>
            <a:endParaRPr lang="ko-KR" altLang="en-US" sz="10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13FE0A-1F68-41EB-A244-C774DB2313EF}"/>
              </a:ext>
            </a:extLst>
          </p:cNvPr>
          <p:cNvSpPr/>
          <p:nvPr/>
        </p:nvSpPr>
        <p:spPr>
          <a:xfrm>
            <a:off x="5092083" y="4146452"/>
            <a:ext cx="838198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9405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A223B-E104-49EE-85D2-E25C7B41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 err="1"/>
              <a:t>웹어플리케이션</a:t>
            </a:r>
            <a:r>
              <a:rPr lang="ko-KR" altLang="en-US" dirty="0"/>
              <a:t> 업로드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CDB6A10-B67B-4AF3-A7A8-3DC474C28D7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64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1C30CF-D4FB-4FEC-A7A8-9CAEB8E6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87" y="0"/>
            <a:ext cx="8625226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C1C7D58-1EAC-4849-BF0E-AED86923EED8}"/>
              </a:ext>
            </a:extLst>
          </p:cNvPr>
          <p:cNvSpPr/>
          <p:nvPr/>
        </p:nvSpPr>
        <p:spPr>
          <a:xfrm>
            <a:off x="3200401" y="3002732"/>
            <a:ext cx="1295399" cy="273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F9FA53-7D2F-4FFF-A933-803E910FC939}"/>
              </a:ext>
            </a:extLst>
          </p:cNvPr>
          <p:cNvSpPr/>
          <p:nvPr/>
        </p:nvSpPr>
        <p:spPr>
          <a:xfrm>
            <a:off x="5257801" y="4191000"/>
            <a:ext cx="685799" cy="273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02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A223B-E104-49EE-85D2-E25C7B41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 err="1"/>
              <a:t>웹어플리케이션</a:t>
            </a:r>
            <a:r>
              <a:rPr lang="ko-KR" altLang="en-US" dirty="0"/>
              <a:t> 업로드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BD529F-7137-4748-AEB5-7C3BB73F91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65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1FC0E4-51C5-45C7-82DB-0B9CD1284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1826395"/>
            <a:ext cx="5553075" cy="23526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341D341-7FCF-4869-85F9-2A2F56BC4FED}"/>
              </a:ext>
            </a:extLst>
          </p:cNvPr>
          <p:cNvSpPr/>
          <p:nvPr/>
        </p:nvSpPr>
        <p:spPr>
          <a:xfrm>
            <a:off x="4648201" y="3905201"/>
            <a:ext cx="1295399" cy="273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55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A223B-E104-49EE-85D2-E25C7B41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 err="1"/>
              <a:t>웹어플리케이션</a:t>
            </a:r>
            <a:r>
              <a:rPr lang="ko-KR" altLang="en-US" dirty="0"/>
              <a:t> 업로드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7DF873-F37A-460C-9B81-411DCC6DC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파일질라의</a:t>
            </a:r>
            <a:r>
              <a:rPr lang="ko-KR" altLang="en-US" dirty="0"/>
              <a:t> 왼쪽이 현재 컴퓨터 </a:t>
            </a:r>
            <a:r>
              <a:rPr lang="en-US" altLang="ko-KR" dirty="0"/>
              <a:t>windows </a:t>
            </a:r>
            <a:r>
              <a:rPr lang="ko-KR" altLang="en-US" dirty="0"/>
              <a:t>환경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파일질라의</a:t>
            </a:r>
            <a:r>
              <a:rPr lang="ko-KR" altLang="en-US" dirty="0"/>
              <a:t> 오른쪽이 원격 컴퓨터 </a:t>
            </a:r>
            <a:r>
              <a:rPr lang="en-US" altLang="ko-KR" dirty="0"/>
              <a:t>EC2 </a:t>
            </a:r>
            <a:r>
              <a:rPr lang="ko-KR" altLang="en-US" dirty="0"/>
              <a:t>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왼쪽에서 </a:t>
            </a:r>
            <a:r>
              <a:rPr lang="en-US" altLang="ko-KR" dirty="0"/>
              <a:t>EC2</a:t>
            </a:r>
            <a:r>
              <a:rPr lang="ko-KR" altLang="en-US" dirty="0"/>
              <a:t>로 전송할 폴더 선택 </a:t>
            </a:r>
            <a:r>
              <a:rPr lang="en-US" altLang="ko-KR" dirty="0"/>
              <a:t>(c:\ai\cloud\workspace\</a:t>
            </a:r>
            <a:r>
              <a:rPr lang="en-US" altLang="ko-KR" dirty="0" err="1"/>
              <a:t>flask_project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오른쪽에서 전송한 파일을 </a:t>
            </a:r>
            <a:r>
              <a:rPr lang="en-US" altLang="ko-KR" dirty="0"/>
              <a:t>EC2</a:t>
            </a:r>
            <a:r>
              <a:rPr lang="ko-KR" altLang="en-US" dirty="0"/>
              <a:t>에 저장할 폴더 선택 </a:t>
            </a:r>
            <a:r>
              <a:rPr lang="en-US" altLang="ko-KR" dirty="0"/>
              <a:t>(/home/ubuntu/ai/cloud/workspace)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F32E1C09-B00B-49FF-8DCE-4539BBCFC8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66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19F39C-BC39-4F8B-9F68-27DF3C1A3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44" y="2895600"/>
            <a:ext cx="7772400" cy="33261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0F1097D-F799-4363-BA53-6F961BAA56C5}"/>
              </a:ext>
            </a:extLst>
          </p:cNvPr>
          <p:cNvSpPr/>
          <p:nvPr/>
        </p:nvSpPr>
        <p:spPr>
          <a:xfrm>
            <a:off x="533400" y="3962400"/>
            <a:ext cx="1295399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6BE854-F049-4066-9B1E-C56F3DCA2BDF}"/>
              </a:ext>
            </a:extLst>
          </p:cNvPr>
          <p:cNvSpPr/>
          <p:nvPr/>
        </p:nvSpPr>
        <p:spPr>
          <a:xfrm>
            <a:off x="4354522" y="3810000"/>
            <a:ext cx="1295399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571DF2-5C22-4EDE-91EF-2CE34439EC97}"/>
              </a:ext>
            </a:extLst>
          </p:cNvPr>
          <p:cNvSpPr/>
          <p:nvPr/>
        </p:nvSpPr>
        <p:spPr>
          <a:xfrm>
            <a:off x="4384995" y="4229100"/>
            <a:ext cx="1295399" cy="2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371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22860-4263-4344-A6E6-C2E517ED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FLASK </a:t>
            </a:r>
            <a:r>
              <a:rPr lang="ko-KR" altLang="en-US" dirty="0" err="1"/>
              <a:t>웹어플리케이션</a:t>
            </a:r>
            <a:r>
              <a:rPr lang="ko-KR" altLang="en-US" dirty="0"/>
              <a:t> 업로드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952B8B-3FBD-4492-9E49-19471E23E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6297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flask_project</a:t>
            </a:r>
            <a:r>
              <a:rPr lang="ko-KR" altLang="en-US" dirty="0"/>
              <a:t>를 </a:t>
            </a:r>
            <a:r>
              <a:rPr lang="en-US" altLang="ko-KR" dirty="0"/>
              <a:t>EC2</a:t>
            </a:r>
            <a:r>
              <a:rPr lang="ko-KR" altLang="en-US" dirty="0"/>
              <a:t>로 업로드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6E7F31-FD8D-47F4-8FFA-89ABB62395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67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2BAC44-A2D1-4722-93DD-84FABE957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866"/>
            <a:ext cx="9906000" cy="423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37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DDCDA-FBBB-4B82-8C82-EA427C4E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권한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E9AEA-F2BB-471E-BF49-863A7CE28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1848907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Ubuntu</a:t>
            </a:r>
            <a:r>
              <a:rPr lang="ko-KR" altLang="en-US" dirty="0"/>
              <a:t>에서 파일은 기본적으로 실행이 불가능하게 되어있음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가상환경와</a:t>
            </a:r>
            <a:r>
              <a:rPr lang="ko-KR" altLang="en-US" dirty="0"/>
              <a:t> </a:t>
            </a:r>
            <a:r>
              <a:rPr lang="en-US" altLang="ko-KR" dirty="0"/>
              <a:t>FLASK </a:t>
            </a:r>
            <a:r>
              <a:rPr lang="ko-KR" altLang="en-US" dirty="0"/>
              <a:t>프로젝트가 저장된 </a:t>
            </a:r>
            <a:r>
              <a:rPr lang="en-US" altLang="ko-KR" dirty="0"/>
              <a:t>ai </a:t>
            </a:r>
            <a:r>
              <a:rPr lang="ko-KR" altLang="en-US" dirty="0"/>
              <a:t>폴더를 </a:t>
            </a:r>
            <a:r>
              <a:rPr lang="ko-KR" altLang="en-US" dirty="0" err="1"/>
              <a:t>실행가능하도록</a:t>
            </a:r>
            <a:r>
              <a:rPr lang="ko-KR" altLang="en-US" dirty="0"/>
              <a:t> 권한 설정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chmod</a:t>
            </a:r>
            <a:r>
              <a:rPr lang="en-US" altLang="ko-KR" dirty="0"/>
              <a:t> </a:t>
            </a:r>
            <a:r>
              <a:rPr lang="ko-KR" altLang="en-US" dirty="0"/>
              <a:t>명령 실행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ai </a:t>
            </a:r>
            <a:r>
              <a:rPr lang="ko-KR" altLang="en-US" dirty="0"/>
              <a:t>폴더는 </a:t>
            </a:r>
            <a:r>
              <a:rPr lang="en-US" altLang="ko-KR" dirty="0"/>
              <a:t>/home/ubuntu </a:t>
            </a:r>
            <a:r>
              <a:rPr lang="ko-KR" altLang="en-US" dirty="0"/>
              <a:t>폴더 안에 </a:t>
            </a:r>
            <a:r>
              <a:rPr lang="ko-KR" altLang="en-US" dirty="0" err="1"/>
              <a:t>저장되</a:t>
            </a:r>
            <a:r>
              <a:rPr lang="ko-KR" altLang="en-US" dirty="0"/>
              <a:t>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/home/ubuntu </a:t>
            </a:r>
            <a:r>
              <a:rPr lang="ko-KR" altLang="en-US" dirty="0"/>
              <a:t>폴더는 약자로 </a:t>
            </a:r>
            <a:r>
              <a:rPr lang="en-US" altLang="ko-KR" dirty="0"/>
              <a:t>~ </a:t>
            </a:r>
            <a:r>
              <a:rPr lang="ko-KR" altLang="en-US" dirty="0"/>
              <a:t>표시가능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E909F4-250E-42D0-A692-F5D338E2F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6157"/>
            <a:ext cx="9906000" cy="383092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4D88E2-C3E8-4B9F-ACF1-1A29585A567A}"/>
              </a:ext>
            </a:extLst>
          </p:cNvPr>
          <p:cNvSpPr/>
          <p:nvPr/>
        </p:nvSpPr>
        <p:spPr>
          <a:xfrm>
            <a:off x="2514600" y="2971800"/>
            <a:ext cx="19812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4059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C94E3-F04F-471E-8950-A4C3DEB2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NGINX </a:t>
            </a:r>
            <a:r>
              <a:rPr lang="ko-KR" altLang="en-US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4F4751-95EC-45A4-A4F2-F4A7CC264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538"/>
            <a:ext cx="9906000" cy="383092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25B88CD-1141-4FFA-8DFB-5F8A554AE3C0}"/>
              </a:ext>
            </a:extLst>
          </p:cNvPr>
          <p:cNvSpPr/>
          <p:nvPr/>
        </p:nvSpPr>
        <p:spPr>
          <a:xfrm>
            <a:off x="2514600" y="1600200"/>
            <a:ext cx="1981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26C150-A2C9-487F-A9B8-47F6ADEDE8F9}"/>
              </a:ext>
            </a:extLst>
          </p:cNvPr>
          <p:cNvSpPr/>
          <p:nvPr/>
        </p:nvSpPr>
        <p:spPr>
          <a:xfrm>
            <a:off x="2057400" y="4343400"/>
            <a:ext cx="762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444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5D17E-866F-4BB6-914D-B8272CE2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71FDAE-7346-4B64-AD17-BBECDCBD6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66271"/>
            <a:ext cx="7591383" cy="54549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DE63F0-C44E-40E2-9A14-59805F50FCC6}"/>
              </a:ext>
            </a:extLst>
          </p:cNvPr>
          <p:cNvSpPr/>
          <p:nvPr/>
        </p:nvSpPr>
        <p:spPr>
          <a:xfrm>
            <a:off x="2667000" y="2209800"/>
            <a:ext cx="914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1080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6833D-2EA3-4ABD-BB5A-3978BFFF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NGINX </a:t>
            </a:r>
            <a:r>
              <a:rPr lang="ko-KR" altLang="en-US" dirty="0"/>
              <a:t>설정파일 업로드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A576EA-F36E-48E5-9CA6-C6FC4F4D5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NGINX </a:t>
            </a:r>
            <a:r>
              <a:rPr lang="ko-KR" altLang="en-US" dirty="0"/>
              <a:t>설정파일 </a:t>
            </a:r>
            <a:r>
              <a:rPr lang="en-US" altLang="ko-KR" dirty="0" err="1"/>
              <a:t>hello_flask.conf</a:t>
            </a:r>
            <a:r>
              <a:rPr lang="ko-KR" altLang="en-US" dirty="0"/>
              <a:t>를 </a:t>
            </a:r>
            <a:r>
              <a:rPr lang="en-US" altLang="ko-KR" dirty="0"/>
              <a:t>EC2</a:t>
            </a:r>
            <a:r>
              <a:rPr lang="ko-KR" altLang="en-US" dirty="0"/>
              <a:t>의 </a:t>
            </a:r>
            <a:r>
              <a:rPr lang="en-US" altLang="ko-KR" dirty="0"/>
              <a:t>/home/ubuntu/ai/cloud/workspace</a:t>
            </a:r>
            <a:r>
              <a:rPr lang="ko-KR" altLang="en-US" dirty="0"/>
              <a:t>로 업로드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E79950-DE67-45C0-826B-70486B0B7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660317"/>
            <a:ext cx="8999951" cy="47404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0F8720D-2A2E-4852-8C7B-B4DD9ABADABD}"/>
              </a:ext>
            </a:extLst>
          </p:cNvPr>
          <p:cNvSpPr/>
          <p:nvPr/>
        </p:nvSpPr>
        <p:spPr>
          <a:xfrm>
            <a:off x="685800" y="3216481"/>
            <a:ext cx="143413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498366-C06D-4DD9-ADF2-94CF36719A80}"/>
              </a:ext>
            </a:extLst>
          </p:cNvPr>
          <p:cNvSpPr/>
          <p:nvPr/>
        </p:nvSpPr>
        <p:spPr>
          <a:xfrm>
            <a:off x="523173" y="4740482"/>
            <a:ext cx="1434133" cy="136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E17EFC-D091-4FE8-80C4-1214A30FFE90}"/>
              </a:ext>
            </a:extLst>
          </p:cNvPr>
          <p:cNvSpPr/>
          <p:nvPr/>
        </p:nvSpPr>
        <p:spPr>
          <a:xfrm>
            <a:off x="914400" y="3550775"/>
            <a:ext cx="1434133" cy="183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9B6891-9D4C-4598-A304-F64BB8D3E7FE}"/>
              </a:ext>
            </a:extLst>
          </p:cNvPr>
          <p:cNvSpPr/>
          <p:nvPr/>
        </p:nvSpPr>
        <p:spPr>
          <a:xfrm>
            <a:off x="1066800" y="4104280"/>
            <a:ext cx="1434133" cy="183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44CFB6-02C4-4827-9060-FF46317EBABA}"/>
              </a:ext>
            </a:extLst>
          </p:cNvPr>
          <p:cNvSpPr/>
          <p:nvPr/>
        </p:nvSpPr>
        <p:spPr>
          <a:xfrm>
            <a:off x="5109574" y="2667000"/>
            <a:ext cx="143413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3C1E03-AC74-4686-B2A2-017FFC24F4DA}"/>
              </a:ext>
            </a:extLst>
          </p:cNvPr>
          <p:cNvSpPr/>
          <p:nvPr/>
        </p:nvSpPr>
        <p:spPr>
          <a:xfrm>
            <a:off x="5261975" y="3305752"/>
            <a:ext cx="1434133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3152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6833D-2EA3-4ABD-BB5A-3978BFFF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NGINX </a:t>
            </a:r>
            <a:r>
              <a:rPr lang="ko-KR" altLang="en-US" dirty="0"/>
              <a:t>설정파일 업로드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A576EA-F36E-48E5-9CA6-C6FC4F4D5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NGINX </a:t>
            </a:r>
            <a:r>
              <a:rPr lang="ko-KR" altLang="en-US" dirty="0"/>
              <a:t>설정파일 </a:t>
            </a:r>
            <a:r>
              <a:rPr lang="en-US" altLang="ko-KR" dirty="0" err="1"/>
              <a:t>hello_flask.conf</a:t>
            </a:r>
            <a:r>
              <a:rPr lang="ko-KR" altLang="en-US" dirty="0"/>
              <a:t>를 </a:t>
            </a:r>
            <a:r>
              <a:rPr lang="en-US" altLang="ko-KR" dirty="0"/>
              <a:t>EC2</a:t>
            </a:r>
            <a:r>
              <a:rPr lang="ko-KR" altLang="en-US" dirty="0"/>
              <a:t>의 </a:t>
            </a:r>
            <a:r>
              <a:rPr lang="en-US" altLang="ko-KR" dirty="0"/>
              <a:t>/home/ubuntu/ai/cloud/workspace</a:t>
            </a:r>
            <a:r>
              <a:rPr lang="ko-KR" altLang="en-US" dirty="0"/>
              <a:t>로 업로드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1D7D75-A546-4F65-A025-BFD674F40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80045"/>
            <a:ext cx="8001000" cy="421431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A8F107-C520-4B6B-A823-A31B1D107868}"/>
              </a:ext>
            </a:extLst>
          </p:cNvPr>
          <p:cNvSpPr/>
          <p:nvPr/>
        </p:nvSpPr>
        <p:spPr>
          <a:xfrm>
            <a:off x="1371600" y="4343400"/>
            <a:ext cx="143413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6135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2C1FDC2-6D10-4127-8F52-C5BD5DCDA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9906000" cy="28160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FAE3F37-F163-4658-9E68-D294AC53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 파일 복사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F6179C-DE4D-4340-8B41-145DC6862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Putty</a:t>
            </a:r>
            <a:r>
              <a:rPr lang="ko-KR" altLang="en-US" dirty="0"/>
              <a:t>에서 업로드한 </a:t>
            </a:r>
            <a:r>
              <a:rPr lang="en-US" altLang="ko-KR" dirty="0" err="1"/>
              <a:t>hello_flask.conf</a:t>
            </a:r>
            <a:r>
              <a:rPr lang="ko-KR" altLang="en-US" dirty="0"/>
              <a:t>를 </a:t>
            </a:r>
            <a:r>
              <a:rPr lang="en-US" altLang="ko-KR" dirty="0"/>
              <a:t>NGINX </a:t>
            </a:r>
            <a:r>
              <a:rPr lang="ko-KR" altLang="en-US" dirty="0"/>
              <a:t>설정파일 폴더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nginx</a:t>
            </a:r>
            <a:r>
              <a:rPr lang="en-US" altLang="ko-KR" dirty="0"/>
              <a:t>/sites-available </a:t>
            </a:r>
            <a:r>
              <a:rPr lang="ko-KR" altLang="en-US" dirty="0"/>
              <a:t>로 복사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파일명과 폴더명은 앞에 </a:t>
            </a:r>
            <a:r>
              <a:rPr lang="ko-KR" altLang="en-US" dirty="0" err="1"/>
              <a:t>한두글자</a:t>
            </a:r>
            <a:r>
              <a:rPr lang="ko-KR" altLang="en-US" dirty="0"/>
              <a:t> 입력하고 </a:t>
            </a:r>
            <a:r>
              <a:rPr lang="ko-KR" altLang="en-US" dirty="0" err="1"/>
              <a:t>탭키를</a:t>
            </a:r>
            <a:r>
              <a:rPr lang="ko-KR" altLang="en-US" dirty="0"/>
              <a:t> </a:t>
            </a:r>
            <a:r>
              <a:rPr lang="ko-KR" altLang="en-US" dirty="0" err="1"/>
              <a:t>누루면</a:t>
            </a:r>
            <a:r>
              <a:rPr lang="ko-KR" altLang="en-US" dirty="0"/>
              <a:t> 자동 완성됨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2F78EC-2CCC-4B59-9D61-374B27D7095C}"/>
              </a:ext>
            </a:extLst>
          </p:cNvPr>
          <p:cNvSpPr/>
          <p:nvPr/>
        </p:nvSpPr>
        <p:spPr>
          <a:xfrm>
            <a:off x="2438400" y="2743200"/>
            <a:ext cx="2667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D9B4A3-8D54-4FEE-8BE5-3C7E37DAA042}"/>
              </a:ext>
            </a:extLst>
          </p:cNvPr>
          <p:cNvSpPr/>
          <p:nvPr/>
        </p:nvSpPr>
        <p:spPr>
          <a:xfrm>
            <a:off x="4343400" y="2971800"/>
            <a:ext cx="4800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5874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45611-7B9B-4C6D-B4C7-18FE3868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설정파일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C8496E-713B-4011-AB4D-AE6AAC740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Window </a:t>
            </a:r>
            <a:r>
              <a:rPr lang="ko-KR" altLang="en-US" dirty="0"/>
              <a:t>운영체제와 </a:t>
            </a:r>
            <a:r>
              <a:rPr lang="en-US" altLang="ko-KR" dirty="0"/>
              <a:t>Linux </a:t>
            </a:r>
            <a:r>
              <a:rPr lang="ko-KR" altLang="en-US" dirty="0"/>
              <a:t>운영체제의 폴더 경로가 다르기 때문에 설정 파일을 수정해야함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Ubuntu</a:t>
            </a:r>
            <a:r>
              <a:rPr lang="ko-KR" altLang="en-US" dirty="0"/>
              <a:t>에 설치된 </a:t>
            </a:r>
            <a:r>
              <a:rPr lang="en-US" altLang="ko-KR" dirty="0"/>
              <a:t>nano </a:t>
            </a:r>
            <a:r>
              <a:rPr lang="ko-KR" altLang="en-US" dirty="0"/>
              <a:t>에디터를 이용해서 설정파일 수정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E22000-F0F3-4614-82F6-C86E36041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5" y="2438400"/>
            <a:ext cx="9906000" cy="21203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E05A48-0DA7-42FA-A6E5-7285AA5B99F0}"/>
              </a:ext>
            </a:extLst>
          </p:cNvPr>
          <p:cNvSpPr/>
          <p:nvPr/>
        </p:nvSpPr>
        <p:spPr>
          <a:xfrm>
            <a:off x="4416993" y="2590800"/>
            <a:ext cx="4800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188E95-0CA0-4A95-BE77-E9377441E0A9}"/>
              </a:ext>
            </a:extLst>
          </p:cNvPr>
          <p:cNvSpPr/>
          <p:nvPr/>
        </p:nvSpPr>
        <p:spPr>
          <a:xfrm>
            <a:off x="5025705" y="2926461"/>
            <a:ext cx="3051495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1246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3205B0F-BDF2-4A55-8AA2-F03FD7AAC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732"/>
            <a:ext cx="7848600" cy="533233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5362C0-6544-4C79-9722-79B14721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설정파일 수정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AC63CA-1A5D-4E74-8E03-D1BC7CFEC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한글주석은 </a:t>
            </a:r>
            <a:r>
              <a:rPr lang="ko-KR" altLang="en-US" dirty="0" err="1"/>
              <a:t>실행시</a:t>
            </a:r>
            <a:r>
              <a:rPr lang="ko-KR" altLang="en-US" dirty="0"/>
              <a:t> 에러가 발생 </a:t>
            </a:r>
            <a:r>
              <a:rPr lang="ko-KR" altLang="en-US" dirty="0" err="1"/>
              <a:t>할수</a:t>
            </a:r>
            <a:r>
              <a:rPr lang="ko-KR" altLang="en-US" dirty="0"/>
              <a:t> 있으므로 모두 삭제한다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4379BB-1BD6-4EB9-9BC2-16E5127E0C6A}"/>
              </a:ext>
            </a:extLst>
          </p:cNvPr>
          <p:cNvSpPr/>
          <p:nvPr/>
        </p:nvSpPr>
        <p:spPr>
          <a:xfrm>
            <a:off x="1371600" y="3276600"/>
            <a:ext cx="1447801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56FF63-C376-431E-B4C2-9DF577B4B131}"/>
              </a:ext>
            </a:extLst>
          </p:cNvPr>
          <p:cNvSpPr txBox="1"/>
          <p:nvPr/>
        </p:nvSpPr>
        <p:spPr>
          <a:xfrm>
            <a:off x="2133601" y="2880615"/>
            <a:ext cx="271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본인의 </a:t>
            </a:r>
            <a:r>
              <a:rPr lang="en-US" altLang="ko-KR" b="1" dirty="0">
                <a:solidFill>
                  <a:srgbClr val="FF0000"/>
                </a:solidFill>
              </a:rPr>
              <a:t>EC2</a:t>
            </a:r>
            <a:r>
              <a:rPr lang="ko-KR" altLang="en-US" b="1" dirty="0">
                <a:solidFill>
                  <a:srgbClr val="FF0000"/>
                </a:solidFill>
              </a:rPr>
              <a:t>아이피로 수정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D4A57A-E43B-49E4-9347-E96BA1C2BF7A}"/>
              </a:ext>
            </a:extLst>
          </p:cNvPr>
          <p:cNvSpPr/>
          <p:nvPr/>
        </p:nvSpPr>
        <p:spPr>
          <a:xfrm>
            <a:off x="1219200" y="4714286"/>
            <a:ext cx="5943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C827D0-7209-4D12-B2E0-74B5DF6F1666}"/>
              </a:ext>
            </a:extLst>
          </p:cNvPr>
          <p:cNvSpPr/>
          <p:nvPr/>
        </p:nvSpPr>
        <p:spPr>
          <a:xfrm>
            <a:off x="1676400" y="5717600"/>
            <a:ext cx="2794124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93AA98-BAE3-4AC6-8601-A67A67E91D05}"/>
              </a:ext>
            </a:extLst>
          </p:cNvPr>
          <p:cNvSpPr txBox="1"/>
          <p:nvPr/>
        </p:nvSpPr>
        <p:spPr>
          <a:xfrm>
            <a:off x="2438400" y="5321615"/>
            <a:ext cx="271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본인의 </a:t>
            </a:r>
            <a:r>
              <a:rPr lang="en-US" altLang="ko-KR" b="1" dirty="0">
                <a:solidFill>
                  <a:srgbClr val="FF0000"/>
                </a:solidFill>
              </a:rPr>
              <a:t>EC2</a:t>
            </a:r>
            <a:r>
              <a:rPr lang="ko-KR" altLang="en-US" b="1" dirty="0">
                <a:solidFill>
                  <a:srgbClr val="FF0000"/>
                </a:solidFill>
              </a:rPr>
              <a:t>아이피로 수정</a:t>
            </a:r>
          </a:p>
        </p:txBody>
      </p:sp>
    </p:spTree>
    <p:extLst>
      <p:ext uri="{BB962C8B-B14F-4D97-AF65-F5344CB8AC3E}">
        <p14:creationId xmlns:p14="http://schemas.microsoft.com/office/powerpoint/2010/main" val="3169652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43073-BC9D-4E8C-ACBE-AD0480B21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설정파일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148DE0-E274-4D5E-AC86-22D164464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Ctrl+x</a:t>
            </a:r>
            <a:r>
              <a:rPr lang="en-US" altLang="ko-KR" dirty="0"/>
              <a:t> -&gt; Y -&gt; </a:t>
            </a:r>
            <a:r>
              <a:rPr lang="ko-KR" altLang="en-US" dirty="0" err="1"/>
              <a:t>엔터를</a:t>
            </a:r>
            <a:r>
              <a:rPr lang="ko-KR" altLang="en-US" dirty="0"/>
              <a:t> 차례로 입력해 파일을 저장한다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C33F78-D0E1-4B10-B664-84A7631CF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7848600" cy="53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016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2DF53-ADB5-4E50-8514-F8B9718FF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NGIX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1F1AB-0A07-4CD6-A1CC-D9C4A6D27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sites-enabled </a:t>
            </a:r>
            <a:r>
              <a:rPr lang="ko-KR" altLang="en-US" dirty="0"/>
              <a:t>폴더에 저장된 기존 저장파일 </a:t>
            </a:r>
            <a:r>
              <a:rPr lang="en-US" altLang="ko-KR" dirty="0"/>
              <a:t>default</a:t>
            </a:r>
            <a:r>
              <a:rPr lang="ko-KR" altLang="en-US" dirty="0"/>
              <a:t> 을 삭제하고 새로운 저장파일 </a:t>
            </a:r>
            <a:r>
              <a:rPr lang="en-US" altLang="ko-KR" dirty="0" err="1"/>
              <a:t>hello_flask.conf</a:t>
            </a:r>
            <a:r>
              <a:rPr lang="ko-KR" altLang="en-US" dirty="0"/>
              <a:t>를 저장파일로 설정한다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E36103-DC05-402A-B83E-26F42FDC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9906000" cy="280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020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B2AF5-EAC6-42FB-8E72-E0DE43636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NGINX </a:t>
            </a:r>
            <a:r>
              <a:rPr lang="ko-KR" altLang="en-US" dirty="0"/>
              <a:t>권한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A08FC-1E81-47D3-BD7B-030462F49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nginx</a:t>
            </a:r>
            <a:r>
              <a:rPr lang="en-US" altLang="ko-KR" dirty="0"/>
              <a:t> </a:t>
            </a:r>
            <a:r>
              <a:rPr lang="ko-KR" altLang="en-US" dirty="0"/>
              <a:t>폴더에 설치된 </a:t>
            </a:r>
            <a:r>
              <a:rPr lang="en-US" altLang="ko-KR" dirty="0"/>
              <a:t>NGINX </a:t>
            </a:r>
            <a:r>
              <a:rPr lang="ko-KR" altLang="en-US" dirty="0" err="1"/>
              <a:t>실행가능하도록</a:t>
            </a:r>
            <a:r>
              <a:rPr lang="ko-KR" altLang="en-US" dirty="0"/>
              <a:t>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CDB94B-3A68-457E-B09D-0CA0EE256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0898"/>
            <a:ext cx="9906000" cy="30362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E513FC7-7A15-4A27-8FC2-D7195CB4E0EF}"/>
              </a:ext>
            </a:extLst>
          </p:cNvPr>
          <p:cNvSpPr/>
          <p:nvPr/>
        </p:nvSpPr>
        <p:spPr>
          <a:xfrm>
            <a:off x="3352800" y="2133600"/>
            <a:ext cx="3048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2602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9BDE2-2503-4D8F-8EB3-87C8D6313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NGINX </a:t>
            </a:r>
            <a:r>
              <a:rPr lang="ko-KR" altLang="en-US" dirty="0"/>
              <a:t>설정파일 검사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8A3D95-DFFD-439C-B0A2-02F3C0396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7059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NGINX </a:t>
            </a:r>
            <a:r>
              <a:rPr lang="ko-KR" altLang="en-US" dirty="0"/>
              <a:t>설정 파일에 오류가 없는지 검사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B57BE0-AE62-41AB-9761-A608E6047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28"/>
            <a:ext cx="9906000" cy="24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069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FFDBB-DE0E-4D0F-A860-94C6D08C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NGIX </a:t>
            </a:r>
            <a:r>
              <a:rPr lang="ko-KR" altLang="en-US" dirty="0"/>
              <a:t>재시작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AB5B11-564F-4762-A762-EE306D45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4025"/>
            <a:ext cx="9906000" cy="25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27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FD7BD-BC1E-49C1-BEFA-262A8F96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697E13-1AE0-483C-94A8-FB01569E4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0"/>
            <a:ext cx="6477000" cy="574484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CAED3E-AB7F-4EDE-B490-18AE81DCB671}"/>
              </a:ext>
            </a:extLst>
          </p:cNvPr>
          <p:cNvSpPr/>
          <p:nvPr/>
        </p:nvSpPr>
        <p:spPr>
          <a:xfrm>
            <a:off x="1676400" y="4953000"/>
            <a:ext cx="914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656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C97D4-E69C-43B9-AC11-F7F220E6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app.py </a:t>
            </a:r>
            <a:r>
              <a:rPr lang="ko-KR" altLang="en-US" dirty="0"/>
              <a:t>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F4081-7D69-4889-B709-EA1E43221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리눅스와 윈도우의 경로가 다르므로 </a:t>
            </a:r>
            <a:r>
              <a:rPr lang="en-US" altLang="ko-KR" dirty="0"/>
              <a:t>app.py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1029EE-333B-4101-A78D-B0AD39D87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28"/>
            <a:ext cx="9906000" cy="24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306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C97D4-E69C-43B9-AC11-F7F220E6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app.py </a:t>
            </a:r>
            <a:r>
              <a:rPr lang="ko-KR" altLang="en-US" dirty="0"/>
              <a:t>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F4081-7D69-4889-B709-EA1E43221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리눅스와 윈도우의 경로가 다르므로 </a:t>
            </a:r>
            <a:r>
              <a:rPr lang="en-US" altLang="ko-KR" dirty="0"/>
              <a:t>app.py </a:t>
            </a:r>
            <a:r>
              <a:rPr lang="ko-KR" altLang="en-US" dirty="0"/>
              <a:t>수정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수정후</a:t>
            </a:r>
            <a:r>
              <a:rPr lang="ko-KR" altLang="en-US" dirty="0"/>
              <a:t> </a:t>
            </a:r>
            <a:r>
              <a:rPr lang="en-US" altLang="ko-KR" dirty="0" err="1"/>
              <a:t>Ctrl+x</a:t>
            </a:r>
            <a:r>
              <a:rPr lang="en-US" altLang="ko-KR" dirty="0"/>
              <a:t> -&gt; y -&gt; </a:t>
            </a:r>
            <a:r>
              <a:rPr lang="ko-KR" altLang="en-US" dirty="0" err="1"/>
              <a:t>엔터를</a:t>
            </a:r>
            <a:r>
              <a:rPr lang="ko-KR" altLang="en-US" dirty="0"/>
              <a:t> 차례로 눌러서 저장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A11F12-EB16-483C-9355-27B2E1C2B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906000" cy="48812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A7192D-CB51-41BF-AD51-EDE7864C9D03}"/>
              </a:ext>
            </a:extLst>
          </p:cNvPr>
          <p:cNvSpPr/>
          <p:nvPr/>
        </p:nvSpPr>
        <p:spPr>
          <a:xfrm>
            <a:off x="76200" y="3352800"/>
            <a:ext cx="8077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AAB0B2-9AE2-4C0A-AE22-02E0DB312BF0}"/>
              </a:ext>
            </a:extLst>
          </p:cNvPr>
          <p:cNvSpPr/>
          <p:nvPr/>
        </p:nvSpPr>
        <p:spPr>
          <a:xfrm>
            <a:off x="76200" y="5975325"/>
            <a:ext cx="8001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809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한글폰트 설치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8748713" cy="27896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3657601" y="1447800"/>
            <a:ext cx="53340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6419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app.py </a:t>
            </a:r>
            <a:r>
              <a:rPr lang="ko-KR" altLang="en-US" dirty="0"/>
              <a:t>폰트 수정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401107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app.py </a:t>
            </a:r>
            <a:r>
              <a:rPr lang="ko-KR" altLang="en-US" dirty="0"/>
              <a:t>한글폰트 수정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1" y="1629694"/>
            <a:ext cx="9263063" cy="222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369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app.py </a:t>
            </a:r>
            <a:r>
              <a:rPr lang="ko-KR" altLang="en-US" dirty="0"/>
              <a:t>폰트 수정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401107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app.py </a:t>
            </a:r>
            <a:r>
              <a:rPr lang="ko-KR" altLang="en-US" dirty="0"/>
              <a:t>한글폰트 </a:t>
            </a:r>
            <a:r>
              <a:rPr lang="ko-KR" altLang="en-US" dirty="0" err="1"/>
              <a:t>수정후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en-US" altLang="ko-KR" dirty="0" err="1"/>
              <a:t>Ctrl+x</a:t>
            </a:r>
            <a:r>
              <a:rPr lang="en-US" altLang="ko-KR" dirty="0"/>
              <a:t> -&gt; Y -&gt;</a:t>
            </a:r>
            <a:r>
              <a:rPr lang="ko-KR" altLang="en-US" dirty="0" err="1"/>
              <a:t>엔터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83" y="1629694"/>
            <a:ext cx="8305800" cy="50196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341706" y="5334000"/>
            <a:ext cx="7049694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943600" y="48150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폰트수정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48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5EE14-F1C4-4539-81B4-8A621C5A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app.py </a:t>
            </a:r>
            <a:r>
              <a:rPr lang="ko-KR" altLang="en-US" dirty="0"/>
              <a:t>실행 </a:t>
            </a:r>
            <a:r>
              <a:rPr lang="en-US" altLang="ko-KR" dirty="0"/>
              <a:t>-</a:t>
            </a:r>
            <a:r>
              <a:rPr lang="ko-KR" altLang="en-US" dirty="0"/>
              <a:t>가상환경 활성화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C0FEFE-D46D-465B-BDDD-81B5E40B9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폴더명과 파일명은 앞의 </a:t>
            </a:r>
            <a:r>
              <a:rPr lang="ko-KR" altLang="en-US" dirty="0" err="1"/>
              <a:t>몆자를</a:t>
            </a:r>
            <a:r>
              <a:rPr lang="ko-KR" altLang="en-US" dirty="0"/>
              <a:t> 입력하고 탭을 </a:t>
            </a:r>
            <a:r>
              <a:rPr lang="ko-KR" altLang="en-US" dirty="0" err="1"/>
              <a:t>누루면</a:t>
            </a:r>
            <a:r>
              <a:rPr lang="ko-KR" altLang="en-US" dirty="0"/>
              <a:t> 자동 완성됨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E3E816-D54B-4E09-8F63-7FC5EF56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128"/>
            <a:ext cx="9906000" cy="24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807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1215E-9A2A-4823-ADD3-0E436040D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app.py </a:t>
            </a:r>
            <a:r>
              <a:rPr lang="ko-KR" altLang="en-US" dirty="0"/>
              <a:t>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1630AC-F026-4D0D-9B37-B0A54E628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906000" cy="10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463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0627DB9-E997-45F5-9B16-7D0E4925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BA6A6F-07F4-42A4-ADAF-A0719EC70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553507"/>
          </a:xfrm>
        </p:spPr>
        <p:txBody>
          <a:bodyPr/>
          <a:lstStyle/>
          <a:p>
            <a:r>
              <a:rPr lang="en-US" altLang="ko-KR" dirty="0"/>
              <a:t>https://aws.amazon.com/ko/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CBDA1B-CA6D-44F9-A993-6507541BD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752"/>
            <a:ext cx="9906000" cy="36644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B46B8C1-6292-4F1A-8A47-8C1DD2C52462}"/>
              </a:ext>
            </a:extLst>
          </p:cNvPr>
          <p:cNvSpPr/>
          <p:nvPr/>
        </p:nvSpPr>
        <p:spPr>
          <a:xfrm>
            <a:off x="8839200" y="1981200"/>
            <a:ext cx="911793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372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4D8F6B1-BD83-496A-A361-0FAC1BC0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CFFF5B-195B-4244-BB6C-888381056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747"/>
            <a:ext cx="9906000" cy="53305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879487-443C-4784-BB89-60B9EA473F9B}"/>
              </a:ext>
            </a:extLst>
          </p:cNvPr>
          <p:cNvSpPr/>
          <p:nvPr/>
        </p:nvSpPr>
        <p:spPr>
          <a:xfrm>
            <a:off x="381000" y="762380"/>
            <a:ext cx="533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7359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5D17E-866F-4BB6-914D-B8272CE2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71FDAE-7346-4B64-AD17-BBECDCBD6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66271"/>
            <a:ext cx="7591383" cy="54549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DE63F0-C44E-40E2-9A14-59805F50FCC6}"/>
              </a:ext>
            </a:extLst>
          </p:cNvPr>
          <p:cNvSpPr/>
          <p:nvPr/>
        </p:nvSpPr>
        <p:spPr>
          <a:xfrm>
            <a:off x="2667000" y="2209800"/>
            <a:ext cx="914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800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16320-5438-41C5-A2EF-A70FBD28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54C2B8-27A3-44C5-B7B9-8A891F537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12" y="838200"/>
            <a:ext cx="9326561" cy="55858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같은 사양의 컴퓨터일때 </a:t>
            </a:r>
            <a:r>
              <a:rPr lang="en-US" altLang="ko-KR" dirty="0"/>
              <a:t>Window </a:t>
            </a:r>
            <a:r>
              <a:rPr lang="ko-KR" altLang="en-US" dirty="0"/>
              <a:t>운영체제를 </a:t>
            </a:r>
            <a:r>
              <a:rPr lang="ko-KR" altLang="en-US" dirty="0" err="1"/>
              <a:t>설치한것보다</a:t>
            </a:r>
            <a:r>
              <a:rPr lang="ko-KR" altLang="en-US" dirty="0"/>
              <a:t> </a:t>
            </a:r>
            <a:r>
              <a:rPr lang="en-US" altLang="ko-KR" dirty="0"/>
              <a:t>Linux </a:t>
            </a:r>
            <a:r>
              <a:rPr lang="ko-KR" altLang="en-US" dirty="0"/>
              <a:t>운영체제를 </a:t>
            </a:r>
            <a:r>
              <a:rPr lang="ko-KR" altLang="en-US" dirty="0" err="1"/>
              <a:t>설치하는것이</a:t>
            </a:r>
            <a:r>
              <a:rPr lang="ko-KR" altLang="en-US" dirty="0"/>
              <a:t> </a:t>
            </a:r>
            <a:r>
              <a:rPr lang="en-US" altLang="ko-KR" dirty="0"/>
              <a:t>30% </a:t>
            </a:r>
            <a:r>
              <a:rPr lang="ko-KR" altLang="en-US" dirty="0"/>
              <a:t>정도 성능이 더 좋음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대부분의 웹사이트를 서비스 하는 컴퓨터 들은 </a:t>
            </a:r>
            <a:r>
              <a:rPr lang="en-US" altLang="ko-KR" dirty="0"/>
              <a:t>Linux </a:t>
            </a:r>
            <a:r>
              <a:rPr lang="ko-KR" altLang="en-US" dirty="0"/>
              <a:t>운영체제를 사용함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여러가지 </a:t>
            </a:r>
            <a:r>
              <a:rPr lang="en-US" altLang="ko-KR" dirty="0"/>
              <a:t>Linux </a:t>
            </a:r>
            <a:r>
              <a:rPr lang="ko-KR" altLang="en-US" dirty="0"/>
              <a:t>운영체제 중 가장 많이 사용하는 </a:t>
            </a:r>
            <a:r>
              <a:rPr lang="en-US" altLang="ko-KR" dirty="0"/>
              <a:t>Ubuntu 18 </a:t>
            </a:r>
            <a:r>
              <a:rPr lang="ko-KR" altLang="en-US" dirty="0" err="1"/>
              <a:t>버젼</a:t>
            </a:r>
            <a:r>
              <a:rPr lang="ko-KR" altLang="en-US" dirty="0"/>
              <a:t> 선택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FAE901-7148-4020-A5D6-71903C23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85831"/>
            <a:ext cx="5029200" cy="40212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BF9FD1-2E3A-4B56-83C2-0A6BA74FC326}"/>
              </a:ext>
            </a:extLst>
          </p:cNvPr>
          <p:cNvSpPr/>
          <p:nvPr/>
        </p:nvSpPr>
        <p:spPr>
          <a:xfrm>
            <a:off x="4495800" y="5181600"/>
            <a:ext cx="685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138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77DBD-2140-47A0-BBDE-1DDB5FEC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8CA4D4-0963-45B3-8213-930FEE0A0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752"/>
            <a:ext cx="9906000" cy="36644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8FF789-5E83-497F-AF86-56BE463F1A15}"/>
              </a:ext>
            </a:extLst>
          </p:cNvPr>
          <p:cNvSpPr/>
          <p:nvPr/>
        </p:nvSpPr>
        <p:spPr>
          <a:xfrm>
            <a:off x="1447800" y="3238499"/>
            <a:ext cx="1981200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517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10AE7-D7C8-4ED0-9D4A-DA7DCA63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85414-5C40-4B81-9393-713ABCC64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752"/>
            <a:ext cx="9906000" cy="36644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2209800" y="2819400"/>
            <a:ext cx="838200" cy="419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4872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93" y="1600200"/>
            <a:ext cx="7579947" cy="284321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1143000" y="1752600"/>
            <a:ext cx="9906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4382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93" y="1600200"/>
            <a:ext cx="7579947" cy="284321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320666" y="3657600"/>
            <a:ext cx="2955934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5446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901" y="1752600"/>
            <a:ext cx="9653588" cy="29878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7315200" y="2743200"/>
            <a:ext cx="1902393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1294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40" y="1676400"/>
            <a:ext cx="9671560" cy="29670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263015" y="3962400"/>
            <a:ext cx="1902393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6147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33" y="1676400"/>
            <a:ext cx="8677275" cy="33472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1524000" y="3505200"/>
            <a:ext cx="1902393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8954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93" y="1066800"/>
            <a:ext cx="8308407" cy="33287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4343400" y="2057400"/>
            <a:ext cx="9906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4754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20" y="1219200"/>
            <a:ext cx="8366316" cy="34956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7772401" y="4267200"/>
            <a:ext cx="903036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2076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방화벽 해제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1" y="1600200"/>
            <a:ext cx="8867775" cy="194658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302192" y="2971800"/>
            <a:ext cx="9146607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3886200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규칙이 추가 되었나 확인</a:t>
            </a:r>
          </a:p>
        </p:txBody>
      </p:sp>
    </p:spTree>
    <p:extLst>
      <p:ext uri="{BB962C8B-B14F-4D97-AF65-F5344CB8AC3E}">
        <p14:creationId xmlns:p14="http://schemas.microsoft.com/office/powerpoint/2010/main" val="123778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1723</TotalTime>
  <Words>1192</Words>
  <Application>Microsoft Office PowerPoint</Application>
  <PresentationFormat>A4 용지(210x297mm)</PresentationFormat>
  <Paragraphs>215</Paragraphs>
  <Slides>103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0" baseType="lpstr">
      <vt:lpstr>Arial</vt:lpstr>
      <vt:lpstr>MS Gothic</vt:lpstr>
      <vt:lpstr>KoPub돋움체_Pro Bold</vt:lpstr>
      <vt:lpstr>KoPub돋움체_Pro Light</vt:lpstr>
      <vt:lpstr>나눔고딕</vt:lpstr>
      <vt:lpstr>Calibri</vt:lpstr>
      <vt:lpstr>Office Theme</vt:lpstr>
      <vt:lpstr>PowerPoint 프레젠테이션</vt:lpstr>
      <vt:lpstr>EC2의 개요</vt:lpstr>
      <vt:lpstr>EC2 기능</vt:lpstr>
      <vt:lpstr>EC2 서비스 신청</vt:lpstr>
      <vt:lpstr>EC2 서비스 신청</vt:lpstr>
      <vt:lpstr>PowerPoint 프레젠테이션</vt:lpstr>
      <vt:lpstr>EC2 서비스 신청</vt:lpstr>
      <vt:lpstr>EC2 서비스 신청</vt:lpstr>
      <vt:lpstr>EC2 서비스 신청</vt:lpstr>
      <vt:lpstr>EC2 서비스 신청</vt:lpstr>
      <vt:lpstr>EC2 서비스 신청</vt:lpstr>
      <vt:lpstr>EC2 서비스 신청</vt:lpstr>
      <vt:lpstr>EC2 서비스 신청</vt:lpstr>
      <vt:lpstr>EC2 서비스 신청</vt:lpstr>
      <vt:lpstr>EC2 서비스 신청</vt:lpstr>
      <vt:lpstr>EC2 서비스 신청</vt:lpstr>
      <vt:lpstr>PowerPoint 프레젠테이션</vt:lpstr>
      <vt:lpstr>EC2 접속 프로그램 설치</vt:lpstr>
      <vt:lpstr>Putty 설치</vt:lpstr>
      <vt:lpstr>Putty 설치</vt:lpstr>
      <vt:lpstr>FileZilla 설치</vt:lpstr>
      <vt:lpstr>FileZilla 설치</vt:lpstr>
      <vt:lpstr>FileZilla 설치</vt:lpstr>
      <vt:lpstr>PowerPoint 프레젠테이션</vt:lpstr>
      <vt:lpstr>EC2에 FLASK 웹프로그램 배포</vt:lpstr>
      <vt:lpstr>EC2 접속 개인키 생성</vt:lpstr>
      <vt:lpstr>PowerPoint 프레젠테이션</vt:lpstr>
      <vt:lpstr>EC2 접속 개인키 생성</vt:lpstr>
      <vt:lpstr>EC2 접속 개인키 생성</vt:lpstr>
      <vt:lpstr>EC2 접속 개인키 생성</vt:lpstr>
      <vt:lpstr>EC2 접속 개인키 생성</vt:lpstr>
      <vt:lpstr>EC2 접속 개인키 생성</vt:lpstr>
      <vt:lpstr>EC2 접속 개인키 생성</vt:lpstr>
      <vt:lpstr>EC2 서비스 아이피 조회</vt:lpstr>
      <vt:lpstr>EC2 서비스 아이피 조회</vt:lpstr>
      <vt:lpstr>EC2 서비스 아이피 조회</vt:lpstr>
      <vt:lpstr>EC2 서비스 아이피 조회</vt:lpstr>
      <vt:lpstr>EC2 서비스 아이피 조회</vt:lpstr>
      <vt:lpstr>PuTTY 이용 EC2 접속</vt:lpstr>
      <vt:lpstr>PuTTY 이용 EC2 접속</vt:lpstr>
      <vt:lpstr>PuTTY 이용 EC2 접속</vt:lpstr>
      <vt:lpstr>PuTTY 이용 EC2 접속</vt:lpstr>
      <vt:lpstr>PuTTY 이용 EC2 접속</vt:lpstr>
      <vt:lpstr>PowerPoint 프레젠테이션</vt:lpstr>
      <vt:lpstr>Python 설치 확인</vt:lpstr>
      <vt:lpstr>운영체제 업데이트</vt:lpstr>
      <vt:lpstr>운영체제 업데이트</vt:lpstr>
      <vt:lpstr>파이썬 가상환경 생성 프로그램 설치</vt:lpstr>
      <vt:lpstr>파이썬 가상환경 생성 프로그램 설치</vt:lpstr>
      <vt:lpstr>가상환경 폴더 생성</vt:lpstr>
      <vt:lpstr>가상환경 활성화</vt:lpstr>
      <vt:lpstr>wheel 설치</vt:lpstr>
      <vt:lpstr>Flask 설치</vt:lpstr>
      <vt:lpstr>pandas 설치</vt:lpstr>
      <vt:lpstr>matplotlib 설치</vt:lpstr>
      <vt:lpstr>Pyecharts 설치</vt:lpstr>
      <vt:lpstr>Waitress 설치</vt:lpstr>
      <vt:lpstr>PowerPoint 프레젠테이션</vt:lpstr>
      <vt:lpstr>FLASK 웹어플리케이션 업로드</vt:lpstr>
      <vt:lpstr>FLASK 웹어플리케이션 업로드</vt:lpstr>
      <vt:lpstr>FLASK 웹어플리케이션 업로드</vt:lpstr>
      <vt:lpstr>FLASK 웹어플리케이션 업로드</vt:lpstr>
      <vt:lpstr>FLASK 웹어플리케이션 업로드</vt:lpstr>
      <vt:lpstr>FLASK 웹어플리케이션 업로드</vt:lpstr>
      <vt:lpstr>FLASK 웹어플리케이션 업로드</vt:lpstr>
      <vt:lpstr>FLASK 웹어플리케이션 업로드</vt:lpstr>
      <vt:lpstr>FLASK 웹어플리케이션 업로드</vt:lpstr>
      <vt:lpstr>권한 설정</vt:lpstr>
      <vt:lpstr>NGINX 설치</vt:lpstr>
      <vt:lpstr>NGINX 설정파일 업로드</vt:lpstr>
      <vt:lpstr>NGINX 설정파일 업로드</vt:lpstr>
      <vt:lpstr>설정 파일 복사</vt:lpstr>
      <vt:lpstr>설정파일 수정</vt:lpstr>
      <vt:lpstr>설정파일 수정</vt:lpstr>
      <vt:lpstr>설정파일 수정</vt:lpstr>
      <vt:lpstr>NGIX 설정</vt:lpstr>
      <vt:lpstr>NGINX 권한 설정</vt:lpstr>
      <vt:lpstr>NGINX 설정파일 검사</vt:lpstr>
      <vt:lpstr>NGIX 재시작</vt:lpstr>
      <vt:lpstr>app.py 수정</vt:lpstr>
      <vt:lpstr>app.py 수정</vt:lpstr>
      <vt:lpstr>한글폰트 설치</vt:lpstr>
      <vt:lpstr>app.py 폰트 수정</vt:lpstr>
      <vt:lpstr>app.py 폰트 수정</vt:lpstr>
      <vt:lpstr>app.py 실행 -가상환경 활성화</vt:lpstr>
      <vt:lpstr>app.py 실행</vt:lpstr>
      <vt:lpstr>EC2 서비스 방화벽 해제</vt:lpstr>
      <vt:lpstr>EC2 서비스 방화벽 해제</vt:lpstr>
      <vt:lpstr>EC2 서비스 방화벽 해제</vt:lpstr>
      <vt:lpstr>EC2 서비스 방화벽 해제</vt:lpstr>
      <vt:lpstr>EC2 서비스 방화벽 해제</vt:lpstr>
      <vt:lpstr>EC2 서비스 방화벽 해제</vt:lpstr>
      <vt:lpstr>EC2 서비스 방화벽 해제</vt:lpstr>
      <vt:lpstr>EC2 서비스 방화벽 해제</vt:lpstr>
      <vt:lpstr>EC2 서비스 방화벽 해제</vt:lpstr>
      <vt:lpstr>EC2 서비스 방화벽 해제</vt:lpstr>
      <vt:lpstr>EC2 서비스 방화벽 해제</vt:lpstr>
      <vt:lpstr>EC2 서비스 방화벽 해제</vt:lpstr>
      <vt:lpstr>EC2 서비스 방화벽 해제</vt:lpstr>
      <vt:lpstr>Flask 웹 어플리케이션 실행</vt:lpstr>
      <vt:lpstr>Flask 웹 어플리케이션 실행</vt:lpstr>
      <vt:lpstr>Flask 웹 어플리케이션 실행</vt:lpstr>
      <vt:lpstr>Flask 웹 어플리케이션 실행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천 성신</cp:lastModifiedBy>
  <cp:revision>118</cp:revision>
  <dcterms:created xsi:type="dcterms:W3CDTF">2021-07-17T22:48:45Z</dcterms:created>
  <dcterms:modified xsi:type="dcterms:W3CDTF">2021-07-25T05:16:16Z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2020-09-24T00:00:00Z</vt:filetime>
  </property>
  <property fmtid="{D5CDD505-2E9C-101B-9397-08002B2CF9AE}" pid="3" name="LastSaved">
    <vt:filetime>2021-07-17T00:00:00Z</vt:filetime>
  </property>
</Properties>
</file>